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3" r:id="rId10"/>
    <p:sldId id="276" r:id="rId11"/>
    <p:sldId id="264" r:id="rId12"/>
    <p:sldId id="265" r:id="rId13"/>
    <p:sldId id="278" r:id="rId14"/>
    <p:sldId id="267" r:id="rId15"/>
    <p:sldId id="268" r:id="rId16"/>
    <p:sldId id="269" r:id="rId17"/>
    <p:sldId id="270" r:id="rId18"/>
    <p:sldId id="272" r:id="rId19"/>
    <p:sldId id="273" r:id="rId20"/>
    <p:sldId id="274" r:id="rId21"/>
  </p:sldIdLst>
  <p:sldSz cx="11557000" cy="6502400"/>
  <p:notesSz cx="6858000" cy="9144000"/>
  <p:embeddedFontLst>
    <p:embeddedFont>
      <p:font typeface="SimHei" panose="02010609060101010101" pitchFamily="49" charset="-122"/>
      <p:regular r:id="rId22"/>
    </p:embeddedFont>
    <p:embeddedFont>
      <p:font typeface="Microsoft YaHei" panose="020B0503020204020204" pitchFamily="34" charset="-122"/>
      <p:regular r:id="rId23"/>
      <p:bold r:id="rId24"/>
    </p:embeddedFont>
    <p:embeddedFont>
      <p:font typeface="Arial Black" panose="020B0A04020102020204" pitchFamily="34" charset="0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elix Titling" panose="04060505060202020A04" pitchFamily="82" charset="0"/>
      <p:regular r:id="rId30"/>
    </p:embeddedFont>
    <p:embeddedFont>
      <p:font typeface="Kiona Regular" panose="02010600030101010101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>
          <p15:clr>
            <a:srgbClr val="A4A3A4"/>
          </p15:clr>
        </p15:guide>
        <p15:guide id="2" pos="2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5152"/>
    <a:srgbClr val="665053"/>
    <a:srgbClr val="A77E87"/>
    <a:srgbClr val="C5B7A9"/>
    <a:srgbClr val="BEB5B6"/>
    <a:srgbClr val="D9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8" d="100"/>
          <a:sy n="108" d="100"/>
        </p:scale>
        <p:origin x="180" y="180"/>
      </p:cViewPr>
      <p:guideLst>
        <p:guide orient="horz" pos="2148"/>
        <p:guide pos="29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26" Type="http://schemas.openxmlformats.org/officeDocument/2006/relationships/image" Target="../media/image38.svg"/><Relationship Id="rId39" Type="http://schemas.openxmlformats.org/officeDocument/2006/relationships/image" Target="../media/image51.png"/><Relationship Id="rId21" Type="http://schemas.openxmlformats.org/officeDocument/2006/relationships/image" Target="../media/image33.png"/><Relationship Id="rId34" Type="http://schemas.openxmlformats.org/officeDocument/2006/relationships/image" Target="../media/image46.svg"/><Relationship Id="rId42" Type="http://schemas.openxmlformats.org/officeDocument/2006/relationships/image" Target="../media/image54.svg"/><Relationship Id="rId47" Type="http://schemas.openxmlformats.org/officeDocument/2006/relationships/image" Target="../media/image59.png"/><Relationship Id="rId50" Type="http://schemas.openxmlformats.org/officeDocument/2006/relationships/image" Target="../media/image6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8.svg"/><Relationship Id="rId29" Type="http://schemas.openxmlformats.org/officeDocument/2006/relationships/image" Target="../media/image41.pn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32" Type="http://schemas.openxmlformats.org/officeDocument/2006/relationships/image" Target="../media/image44.svg"/><Relationship Id="rId37" Type="http://schemas.openxmlformats.org/officeDocument/2006/relationships/image" Target="../media/image49.png"/><Relationship Id="rId40" Type="http://schemas.openxmlformats.org/officeDocument/2006/relationships/image" Target="../media/image52.svg"/><Relationship Id="rId45" Type="http://schemas.openxmlformats.org/officeDocument/2006/relationships/image" Target="../media/image57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svg"/><Relationship Id="rId36" Type="http://schemas.openxmlformats.org/officeDocument/2006/relationships/image" Target="../media/image48.svg"/><Relationship Id="rId49" Type="http://schemas.openxmlformats.org/officeDocument/2006/relationships/image" Target="../media/image61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4" Type="http://schemas.openxmlformats.org/officeDocument/2006/relationships/image" Target="../media/image56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svg"/><Relationship Id="rId27" Type="http://schemas.openxmlformats.org/officeDocument/2006/relationships/image" Target="../media/image39.png"/><Relationship Id="rId30" Type="http://schemas.openxmlformats.org/officeDocument/2006/relationships/image" Target="../media/image42.sv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48" Type="http://schemas.openxmlformats.org/officeDocument/2006/relationships/image" Target="../media/image60.svg"/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svg"/><Relationship Id="rId46" Type="http://schemas.openxmlformats.org/officeDocument/2006/relationships/image" Target="../media/image58.svg"/><Relationship Id="rId20" Type="http://schemas.openxmlformats.org/officeDocument/2006/relationships/image" Target="../media/image32.svg"/><Relationship Id="rId41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 rot="4320000">
            <a:off x="-1473682" y="-1712375"/>
            <a:ext cx="4462716" cy="4547304"/>
          </a:xfrm>
          <a:custGeom>
            <a:avLst/>
            <a:gdLst/>
            <a:ahLst/>
            <a:cxnLst/>
            <a:rect l="l" t="t" r="r" b="b"/>
            <a:pathLst>
              <a:path w="4462716" h="4547304">
                <a:moveTo>
                  <a:pt x="2598424" y="617897"/>
                </a:moveTo>
                <a:cubicBezTo>
                  <a:pt x="2598424" y="617897"/>
                  <a:pt x="3767220" y="0"/>
                  <a:pt x="4114959" y="1271182"/>
                </a:cubicBezTo>
                <a:cubicBezTo>
                  <a:pt x="4462716" y="2542365"/>
                  <a:pt x="4185805" y="3594720"/>
                  <a:pt x="3409809" y="4006651"/>
                </a:cubicBezTo>
                <a:cubicBezTo>
                  <a:pt x="2633830" y="4415358"/>
                  <a:pt x="1790238" y="4547303"/>
                  <a:pt x="895119" y="3749192"/>
                </a:cubicBezTo>
                <a:cubicBezTo>
                  <a:pt x="0" y="2947865"/>
                  <a:pt x="341307" y="2194808"/>
                  <a:pt x="1036785" y="1596222"/>
                </a:cubicBezTo>
                <a:cubicBezTo>
                  <a:pt x="1732280" y="994421"/>
                  <a:pt x="2598424" y="617897"/>
                  <a:pt x="2598424" y="617897"/>
                </a:cubicBezTo>
                <a:lnTo>
                  <a:pt x="2598424" y="617897"/>
                </a:lnTo>
                <a:close/>
              </a:path>
            </a:pathLst>
          </a:custGeom>
          <a:solidFill>
            <a:srgbClr val="C5B7A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" name="Freeform 2"/>
          <p:cNvSpPr/>
          <p:nvPr/>
        </p:nvSpPr>
        <p:spPr>
          <a:xfrm rot="3180000">
            <a:off x="8178009" y="3276011"/>
            <a:ext cx="3723919" cy="6029481"/>
          </a:xfrm>
          <a:custGeom>
            <a:avLst/>
            <a:gdLst/>
            <a:ahLst/>
            <a:cxnLst/>
            <a:rect l="l" t="t" r="r" b="b"/>
            <a:pathLst>
              <a:path w="3723919" h="6029481">
                <a:moveTo>
                  <a:pt x="417371" y="793458"/>
                </a:moveTo>
                <a:cubicBezTo>
                  <a:pt x="380521" y="857238"/>
                  <a:pt x="350636" y="924750"/>
                  <a:pt x="328224" y="994844"/>
                </a:cubicBezTo>
                <a:cubicBezTo>
                  <a:pt x="249114" y="1262705"/>
                  <a:pt x="240049" y="1546196"/>
                  <a:pt x="301885" y="1818510"/>
                </a:cubicBezTo>
                <a:cubicBezTo>
                  <a:pt x="351626" y="2017722"/>
                  <a:pt x="390850" y="2219383"/>
                  <a:pt x="419397" y="2422667"/>
                </a:cubicBezTo>
                <a:cubicBezTo>
                  <a:pt x="447762" y="2773078"/>
                  <a:pt x="345445" y="3119461"/>
                  <a:pt x="238064" y="3453761"/>
                </a:cubicBezTo>
                <a:cubicBezTo>
                  <a:pt x="101304" y="3878684"/>
                  <a:pt x="0" y="4280448"/>
                  <a:pt x="156008" y="4720475"/>
                </a:cubicBezTo>
                <a:cubicBezTo>
                  <a:pt x="496388" y="5681084"/>
                  <a:pt x="1776865" y="6029481"/>
                  <a:pt x="2650102" y="5618655"/>
                </a:cubicBezTo>
                <a:cubicBezTo>
                  <a:pt x="3581082" y="5184669"/>
                  <a:pt x="3723920" y="3971321"/>
                  <a:pt x="3697581" y="3061059"/>
                </a:cubicBezTo>
                <a:cubicBezTo>
                  <a:pt x="3671242" y="2270621"/>
                  <a:pt x="3567912" y="1196229"/>
                  <a:pt x="2929700" y="644433"/>
                </a:cubicBezTo>
                <a:cubicBezTo>
                  <a:pt x="2291487" y="92637"/>
                  <a:pt x="887420" y="0"/>
                  <a:pt x="417371" y="793458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60000">
            <a:off x="6985000" y="130810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5" name="Freeform 4"/>
          <p:cNvSpPr/>
          <p:nvPr/>
        </p:nvSpPr>
        <p:spPr>
          <a:xfrm rot="17160000">
            <a:off x="1764764" y="-3188107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A77E87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 rot="18180000">
            <a:off x="7284090" y="4372921"/>
            <a:ext cx="3347580" cy="5420772"/>
          </a:xfrm>
          <a:custGeom>
            <a:avLst/>
            <a:gdLst/>
            <a:ahLst/>
            <a:cxnLst/>
            <a:rect l="l" t="t" r="r" b="b"/>
            <a:pathLst>
              <a:path w="3347580" h="5420772">
                <a:moveTo>
                  <a:pt x="375191" y="713355"/>
                </a:moveTo>
                <a:cubicBezTo>
                  <a:pt x="342065" y="770696"/>
                  <a:pt x="315200" y="831392"/>
                  <a:pt x="295053" y="894410"/>
                </a:cubicBezTo>
                <a:cubicBezTo>
                  <a:pt x="223938" y="1135229"/>
                  <a:pt x="215789" y="1390100"/>
                  <a:pt x="271376" y="1634923"/>
                </a:cubicBezTo>
                <a:cubicBezTo>
                  <a:pt x="316090" y="1814022"/>
                  <a:pt x="351351" y="1995325"/>
                  <a:pt x="377013" y="2178086"/>
                </a:cubicBezTo>
                <a:cubicBezTo>
                  <a:pt x="402511" y="2493121"/>
                  <a:pt x="310534" y="2804535"/>
                  <a:pt x="214005" y="3105085"/>
                </a:cubicBezTo>
                <a:cubicBezTo>
                  <a:pt x="91066" y="3487110"/>
                  <a:pt x="0" y="3848314"/>
                  <a:pt x="140241" y="4243918"/>
                </a:cubicBezTo>
                <a:cubicBezTo>
                  <a:pt x="446223" y="5107548"/>
                  <a:pt x="1597295" y="5420772"/>
                  <a:pt x="2382282" y="5051421"/>
                </a:cubicBezTo>
                <a:cubicBezTo>
                  <a:pt x="3219177" y="4661249"/>
                  <a:pt x="3347580" y="3570395"/>
                  <a:pt x="3323903" y="2752029"/>
                </a:cubicBezTo>
                <a:cubicBezTo>
                  <a:pt x="3300226" y="2041390"/>
                  <a:pt x="3207339" y="1075464"/>
                  <a:pt x="2633624" y="579375"/>
                </a:cubicBezTo>
                <a:cubicBezTo>
                  <a:pt x="2059909" y="83286"/>
                  <a:pt x="797737" y="0"/>
                  <a:pt x="375191" y="713355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F4EAE5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Freeform 6"/>
          <p:cNvSpPr/>
          <p:nvPr/>
        </p:nvSpPr>
        <p:spPr>
          <a:xfrm>
            <a:off x="2445037" y="3984577"/>
            <a:ext cx="5842000" cy="241300"/>
          </a:xfrm>
          <a:custGeom>
            <a:avLst/>
            <a:gdLst/>
            <a:ahLst/>
            <a:cxnLst/>
            <a:rect l="l" t="t" r="r" b="b"/>
            <a:pathLst>
              <a:path w="5842000" h="241300">
                <a:moveTo>
                  <a:pt x="0" y="0"/>
                </a:moveTo>
                <a:lnTo>
                  <a:pt x="5842000" y="0"/>
                </a:lnTo>
                <a:lnTo>
                  <a:pt x="5842000" y="241300"/>
                </a:lnTo>
                <a:lnTo>
                  <a:pt x="0" y="241300"/>
                </a:ln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>
              <a:solidFill>
                <a:srgbClr val="63515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9193" y="3939858"/>
            <a:ext cx="5384800" cy="30194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dist" latinLnBrk="1">
              <a:lnSpc>
                <a:spcPct val="116000"/>
              </a:lnSpc>
            </a:pPr>
            <a:r>
              <a:rPr lang="en-US" sz="1800" b="0" dirty="0">
                <a:solidFill>
                  <a:srgbClr val="D9D1CF"/>
                </a:solidFill>
                <a:latin typeface="Avenir Next" panose="020B0803020202020204" charset="0"/>
                <a:ea typeface="Kiona Regular"/>
                <a:cs typeface="Avenir Next" panose="020B0803020202020204" charset="0"/>
              </a:rPr>
              <a:t>MOLANDI COLOR PPT GENERAL TEMPLATE</a:t>
            </a:r>
            <a:endParaRPr lang="en-US" sz="1100" dirty="0">
              <a:latin typeface="Avenir Next" panose="020B0803020202020204" charset="0"/>
              <a:cs typeface="Avenir Next" panose="020B0803020202020204" charset="0"/>
            </a:endParaRPr>
          </a:p>
        </p:txBody>
      </p:sp>
      <p:sp>
        <p:nvSpPr>
          <p:cNvPr id="12" name="Freeform 11"/>
          <p:cNvSpPr/>
          <p:nvPr/>
        </p:nvSpPr>
        <p:spPr>
          <a:xfrm rot="19320000">
            <a:off x="978070" y="958250"/>
            <a:ext cx="2696180" cy="2701438"/>
          </a:xfrm>
          <a:custGeom>
            <a:avLst/>
            <a:gdLst/>
            <a:ahLst/>
            <a:cxnLst/>
            <a:rect l="l" t="t" r="r" b="b"/>
            <a:pathLst>
              <a:path w="2696180" h="2701438">
                <a:moveTo>
                  <a:pt x="411190" y="736749"/>
                </a:moveTo>
                <a:cubicBezTo>
                  <a:pt x="411190" y="736749"/>
                  <a:pt x="1608339" y="0"/>
                  <a:pt x="2196498" y="768099"/>
                </a:cubicBezTo>
                <a:cubicBezTo>
                  <a:pt x="2696180" y="1421257"/>
                  <a:pt x="2238142" y="1604152"/>
                  <a:pt x="2040368" y="2116218"/>
                </a:cubicBezTo>
                <a:cubicBezTo>
                  <a:pt x="1816547" y="2701438"/>
                  <a:pt x="942105" y="2544682"/>
                  <a:pt x="796360" y="2016930"/>
                </a:cubicBezTo>
                <a:cubicBezTo>
                  <a:pt x="676655" y="1583239"/>
                  <a:pt x="395576" y="1499632"/>
                  <a:pt x="265455" y="1395133"/>
                </a:cubicBezTo>
                <a:cubicBezTo>
                  <a:pt x="249841" y="1384674"/>
                  <a:pt x="234227" y="1369005"/>
                  <a:pt x="223810" y="1353335"/>
                </a:cubicBezTo>
                <a:cubicBezTo>
                  <a:pt x="161359" y="1274959"/>
                  <a:pt x="0" y="992787"/>
                  <a:pt x="411190" y="736749"/>
                </a:cubicBezTo>
                <a:lnTo>
                  <a:pt x="411190" y="736749"/>
                </a:lnTo>
                <a:close/>
              </a:path>
            </a:pathLst>
          </a:custGeom>
          <a:solidFill>
            <a:srgbClr val="F3ECE6">
              <a:alpha val="56078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PA_文本框 2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B3651088-73A2-440D-A433-5E3FAB444AF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18436" y="2559300"/>
            <a:ext cx="735957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spc="600" dirty="0">
                <a:solidFill>
                  <a:srgbClr val="635152"/>
                </a:solidFill>
                <a:latin typeface="Felix Titling" panose="04060505060202020A04" pitchFamily="82" charset="0"/>
              </a:rPr>
              <a:t>Morimoto</a:t>
            </a:r>
            <a:endParaRPr lang="zh-CN" altLang="en-US" sz="8800" spc="600" dirty="0">
              <a:solidFill>
                <a:srgbClr val="635152"/>
              </a:solidFill>
              <a:latin typeface="Felix Titling" panose="04060505060202020A04" pitchFamily="82" charset="0"/>
            </a:endParaRPr>
          </a:p>
        </p:txBody>
      </p:sp>
      <p:sp>
        <p:nvSpPr>
          <p:cNvPr id="16" name="PA_文本框 5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FF333A8C-3DB7-4196-810F-B8C781D0F51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77190" y="2255455"/>
            <a:ext cx="5927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ln w="0"/>
                <a:solidFill>
                  <a:srgbClr val="63515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Business Annual Report</a:t>
            </a:r>
            <a:endParaRPr lang="zh-CN" altLang="en-US" b="1" dirty="0">
              <a:ln w="0"/>
              <a:solidFill>
                <a:srgbClr val="63515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7" name="圆角矩形 10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296F81E9-7661-439F-9092-88A70CD8C9E1}"/>
              </a:ext>
            </a:extLst>
          </p:cNvPr>
          <p:cNvSpPr/>
          <p:nvPr/>
        </p:nvSpPr>
        <p:spPr>
          <a:xfrm>
            <a:off x="4516935" y="4969786"/>
            <a:ext cx="1689316" cy="402957"/>
          </a:xfrm>
          <a:prstGeom prst="roundRect">
            <a:avLst>
              <a:gd name="adj" fmla="val 33908"/>
            </a:avLst>
          </a:prstGeom>
          <a:noFill/>
          <a:ln>
            <a:solidFill>
              <a:srgbClr val="63515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35152"/>
              </a:solidFill>
            </a:endParaRPr>
          </a:p>
        </p:txBody>
      </p:sp>
      <p:sp>
        <p:nvSpPr>
          <p:cNvPr id="18" name="文本框 17" descr="e7d195523061f1c03a90ee8e42cb24248e56383cd534985688F9F494128731F165EE95AB4B0C0A38076AAEA07667B1565C446FC45FF01DFB0E885BCDBDF3A284F3DB14DA61DD97F0BAB2E6C668FB49315F862CE77F45ED46DDD1731E3BAC6ABCA25B1120DAEA37791D05C09E0EBE249DF32A255C67320299DC5E8E7C08B2FCF32992333FA4460DAC">
            <a:extLst>
              <a:ext uri="{FF2B5EF4-FFF2-40B4-BE49-F238E27FC236}">
                <a16:creationId xmlns:a16="http://schemas.microsoft.com/office/drawing/2014/main" id="{7CD573E9-B39A-4F4C-82E4-F47D0C8B9272}"/>
              </a:ext>
            </a:extLst>
          </p:cNvPr>
          <p:cNvSpPr txBox="1"/>
          <p:nvPr/>
        </p:nvSpPr>
        <p:spPr>
          <a:xfrm>
            <a:off x="4632968" y="4988966"/>
            <a:ext cx="1615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635152"/>
                </a:solidFill>
                <a:latin typeface="+mj-ea"/>
                <a:ea typeface="+mj-ea"/>
              </a:rPr>
              <a:t>Read more </a:t>
            </a:r>
            <a:r>
              <a:rPr lang="zh-CN" altLang="en-US" sz="1600" dirty="0">
                <a:solidFill>
                  <a:srgbClr val="635152"/>
                </a:solidFill>
                <a:latin typeface="+mj-ea"/>
                <a:ea typeface="+mj-ea"/>
              </a:rPr>
              <a:t>→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bldLvl="0" animBg="1"/>
      <p:bldP spid="6" grpId="0" bldLvl="0" animBg="1"/>
      <p:bldP spid="7" grpId="0" animBg="1"/>
      <p:bldP spid="8" grpId="0" animBg="1"/>
      <p:bldP spid="12" grpId="0" animBg="1"/>
      <p:bldP spid="15" grpId="0"/>
      <p:bldP spid="16" grpId="0"/>
      <p:bldP spid="17" grpId="0" animBg="1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"/>
          <p:cNvSpPr/>
          <p:nvPr/>
        </p:nvSpPr>
        <p:spPr>
          <a:xfrm>
            <a:off x="7955280" y="360553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椭圆 6"/>
          <p:cNvSpPr/>
          <p:nvPr/>
        </p:nvSpPr>
        <p:spPr>
          <a:xfrm>
            <a:off x="9781540" y="3453130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781540" y="4109085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782810" y="4765040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860000">
            <a:off x="7362825" y="170053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6" name="Freeform 2"/>
          <p:cNvSpPr/>
          <p:nvPr/>
        </p:nvSpPr>
        <p:spPr>
          <a:xfrm rot="3540000">
            <a:off x="800735" y="1084580"/>
            <a:ext cx="3504565" cy="3463925"/>
          </a:xfrm>
          <a:custGeom>
            <a:avLst/>
            <a:gdLst/>
            <a:ahLst/>
            <a:cxnLst/>
            <a:rect l="l" t="t" r="r" b="b"/>
            <a:pathLst>
              <a:path w="6234767" h="6241827">
                <a:moveTo>
                  <a:pt x="950854" y="1702300"/>
                </a:moveTo>
                <a:cubicBezTo>
                  <a:pt x="950854" y="1702300"/>
                  <a:pt x="3719196" y="0"/>
                  <a:pt x="5079280" y="1774736"/>
                </a:cubicBezTo>
                <a:cubicBezTo>
                  <a:pt x="6234767" y="3283894"/>
                  <a:pt x="5175581" y="3706484"/>
                  <a:pt x="4718237" y="4889642"/>
                </a:cubicBezTo>
                <a:cubicBezTo>
                  <a:pt x="4200664" y="6241826"/>
                  <a:pt x="2178567" y="5879632"/>
                  <a:pt x="1841538" y="4660232"/>
                </a:cubicBezTo>
                <a:cubicBezTo>
                  <a:pt x="1564729" y="3658165"/>
                  <a:pt x="914747" y="3464985"/>
                  <a:pt x="613850" y="3223535"/>
                </a:cubicBezTo>
                <a:cubicBezTo>
                  <a:pt x="577743" y="3199369"/>
                  <a:pt x="541637" y="3163163"/>
                  <a:pt x="517549" y="3126957"/>
                </a:cubicBezTo>
                <a:cubicBezTo>
                  <a:pt x="373135" y="2945867"/>
                  <a:pt x="0" y="2293891"/>
                  <a:pt x="950854" y="1702300"/>
                </a:cubicBezTo>
                <a:lnTo>
                  <a:pt x="950854" y="1702300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文本框 5"/>
          <p:cNvSpPr txBox="1"/>
          <p:nvPr/>
        </p:nvSpPr>
        <p:spPr>
          <a:xfrm>
            <a:off x="5546725" y="1291590"/>
            <a:ext cx="461518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b="1" i="1">
                <a:solidFill>
                  <a:srgbClr val="665053"/>
                </a:solidFill>
                <a:latin typeface="汉仪中黑S" panose="00020600040101010101" charset="-122"/>
                <a:ea typeface="汉仪中黑S" panose="00020600040101010101" charset="-122"/>
              </a:rPr>
              <a:t>在此</a:t>
            </a:r>
          </a:p>
          <a:p>
            <a:pPr algn="r"/>
            <a:r>
              <a:rPr lang="zh-CN" altLang="en-US" sz="4400" b="1" i="1">
                <a:solidFill>
                  <a:srgbClr val="665053"/>
                </a:solidFill>
                <a:latin typeface="汉仪中黑S" panose="00020600040101010101" charset="-122"/>
                <a:ea typeface="汉仪中黑S" panose="00020600040101010101" charset="-122"/>
              </a:rPr>
              <a:t>插入章节标题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7955280" y="3119755"/>
            <a:ext cx="1638300" cy="19481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  <a:endParaRPr lang="en-US" sz="1400">
              <a:latin typeface="思源黑体 CN" panose="020B0A00000000000000" charset="-122"/>
              <a:ea typeface="思源黑体 CN" panose="020B0A00000000000000" charset="-122"/>
            </a:endParaRPr>
          </a:p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</p:txBody>
      </p:sp>
      <p:sp>
        <p:nvSpPr>
          <p:cNvPr id="17" name="Freeform 3"/>
          <p:cNvSpPr/>
          <p:nvPr/>
        </p:nvSpPr>
        <p:spPr>
          <a:xfrm>
            <a:off x="1908810" y="1310005"/>
            <a:ext cx="3186430" cy="324485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A7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文本框 3"/>
          <p:cNvSpPr txBox="1"/>
          <p:nvPr/>
        </p:nvSpPr>
        <p:spPr>
          <a:xfrm>
            <a:off x="2684780" y="2006600"/>
            <a:ext cx="28232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i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64410" y="1885950"/>
            <a:ext cx="1402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800000">
            <a:off x="-1038860" y="-136652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" name="Freeform 5"/>
          <p:cNvSpPr/>
          <p:nvPr/>
        </p:nvSpPr>
        <p:spPr>
          <a:xfrm rot="18180000">
            <a:off x="6605910" y="4431341"/>
            <a:ext cx="3347580" cy="5420772"/>
          </a:xfrm>
          <a:custGeom>
            <a:avLst/>
            <a:gdLst/>
            <a:ahLst/>
            <a:cxnLst/>
            <a:rect l="l" t="t" r="r" b="b"/>
            <a:pathLst>
              <a:path w="3347580" h="5420772">
                <a:moveTo>
                  <a:pt x="375191" y="713355"/>
                </a:moveTo>
                <a:cubicBezTo>
                  <a:pt x="342065" y="770696"/>
                  <a:pt x="315200" y="831392"/>
                  <a:pt x="295053" y="894410"/>
                </a:cubicBezTo>
                <a:cubicBezTo>
                  <a:pt x="223938" y="1135229"/>
                  <a:pt x="215789" y="1390100"/>
                  <a:pt x="271376" y="1634923"/>
                </a:cubicBezTo>
                <a:cubicBezTo>
                  <a:pt x="316090" y="1814022"/>
                  <a:pt x="351351" y="1995325"/>
                  <a:pt x="377013" y="2178086"/>
                </a:cubicBezTo>
                <a:cubicBezTo>
                  <a:pt x="402511" y="2493121"/>
                  <a:pt x="310534" y="2804535"/>
                  <a:pt x="214005" y="3105085"/>
                </a:cubicBezTo>
                <a:cubicBezTo>
                  <a:pt x="91066" y="3487110"/>
                  <a:pt x="0" y="3848314"/>
                  <a:pt x="140241" y="4243918"/>
                </a:cubicBezTo>
                <a:cubicBezTo>
                  <a:pt x="446223" y="5107548"/>
                  <a:pt x="1597295" y="5420772"/>
                  <a:pt x="2382282" y="5051421"/>
                </a:cubicBezTo>
                <a:cubicBezTo>
                  <a:pt x="3219177" y="4661249"/>
                  <a:pt x="3347580" y="3570395"/>
                  <a:pt x="3323903" y="2752029"/>
                </a:cubicBezTo>
                <a:cubicBezTo>
                  <a:pt x="3300226" y="2041390"/>
                  <a:pt x="3207339" y="1075464"/>
                  <a:pt x="2633624" y="579375"/>
                </a:cubicBezTo>
                <a:cubicBezTo>
                  <a:pt x="2059909" y="83286"/>
                  <a:pt x="797737" y="0"/>
                  <a:pt x="375191" y="713355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BEB5B6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Freeform 3"/>
          <p:cNvSpPr/>
          <p:nvPr/>
        </p:nvSpPr>
        <p:spPr>
          <a:xfrm rot="6780000">
            <a:off x="-2973070" y="-222631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0" grpId="0" bldLvl="0" animBg="1"/>
      <p:bldP spid="16" grpId="0" bldLvl="0" animBg="1"/>
      <p:bldP spid="30" grpId="0" animBg="1"/>
      <p:bldP spid="17" grpId="0" bldLvl="0" animBg="1"/>
      <p:bldP spid="11" grpId="0" bldLvl="0" animBg="1"/>
      <p:bldP spid="12" grpId="0" bldLvl="0" animBg="1"/>
      <p:bldP spid="13" grpId="0" bldLvl="0" animBg="1"/>
      <p:bldP spid="1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 1"/>
          <p:cNvSpPr/>
          <p:nvPr/>
        </p:nvSpPr>
        <p:spPr>
          <a:xfrm rot="5400000">
            <a:off x="6983152" y="-3660265"/>
            <a:ext cx="5116492" cy="5211154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140" name="Connector 2"/>
          <p:cNvCxnSpPr/>
          <p:nvPr/>
        </p:nvCxnSpPr>
        <p:spPr>
          <a:xfrm>
            <a:off x="355600" y="777113"/>
            <a:ext cx="10853686" cy="0"/>
          </a:xfrm>
          <a:prstGeom prst="straightConnector1">
            <a:avLst/>
          </a:prstGeom>
          <a:solidFill>
            <a:srgbClr val="665053"/>
          </a:solidFill>
          <a:ln w="6350">
            <a:solidFill>
              <a:srgbClr val="665053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41" name="TextBox 3"/>
          <p:cNvSpPr txBox="1"/>
          <p:nvPr/>
        </p:nvSpPr>
        <p:spPr>
          <a:xfrm>
            <a:off x="9271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PPT.COM</a:t>
            </a:r>
            <a:endParaRPr lang="en-US" sz="1100"/>
          </a:p>
        </p:txBody>
      </p:sp>
      <p:sp>
        <p:nvSpPr>
          <p:cNvPr id="142" name="TextBox 4"/>
          <p:cNvSpPr txBox="1"/>
          <p:nvPr/>
        </p:nvSpPr>
        <p:spPr>
          <a:xfrm>
            <a:off x="38862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MOLANDI</a:t>
            </a:r>
            <a:endParaRPr lang="en-US" sz="1100"/>
          </a:p>
        </p:txBody>
      </p:sp>
      <p:sp>
        <p:nvSpPr>
          <p:cNvPr id="143" name="TextBox 5"/>
          <p:cNvSpPr txBox="1"/>
          <p:nvPr/>
        </p:nvSpPr>
        <p:spPr>
          <a:xfrm>
            <a:off x="9956800" y="355600"/>
            <a:ext cx="894398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TEMPLATE</a:t>
            </a:r>
            <a:endParaRPr lang="en-US" sz="1100"/>
          </a:p>
        </p:txBody>
      </p:sp>
      <p:pic>
        <p:nvPicPr>
          <p:cNvPr id="14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503680"/>
            <a:ext cx="4890135" cy="4633595"/>
          </a:xfrm>
          <a:prstGeom prst="rect">
            <a:avLst/>
          </a:prstGeom>
          <a:solidFill>
            <a:srgbClr val="000000">
              <a:alpha val="0"/>
            </a:srgbClr>
          </a:solidFill>
        </p:spPr>
      </p:pic>
      <p:sp>
        <p:nvSpPr>
          <p:cNvPr id="145" name="TextBox 7"/>
          <p:cNvSpPr txBox="1"/>
          <p:nvPr/>
        </p:nvSpPr>
        <p:spPr>
          <a:xfrm>
            <a:off x="6032500" y="1597660"/>
            <a:ext cx="2954084" cy="57023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3200" b="1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在此处输入标题</a:t>
            </a:r>
          </a:p>
        </p:txBody>
      </p:sp>
      <p:sp>
        <p:nvSpPr>
          <p:cNvPr id="146" name="TextBox 8"/>
          <p:cNvSpPr txBox="1"/>
          <p:nvPr/>
        </p:nvSpPr>
        <p:spPr>
          <a:xfrm>
            <a:off x="6032500" y="2146300"/>
            <a:ext cx="4681728" cy="3048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600" b="0">
                <a:solidFill>
                  <a:srgbClr val="665053"/>
                </a:solidFill>
                <a:latin typeface="Kiona Regular"/>
                <a:ea typeface="Kiona Regular"/>
              </a:rPr>
              <a:t>Click here to insert the title</a:t>
            </a:r>
            <a:endParaRPr lang="en-US" sz="1100"/>
          </a:p>
        </p:txBody>
      </p:sp>
      <p:sp>
        <p:nvSpPr>
          <p:cNvPr id="147" name="TextBox 9"/>
          <p:cNvSpPr txBox="1"/>
          <p:nvPr/>
        </p:nvSpPr>
        <p:spPr>
          <a:xfrm>
            <a:off x="6032500" y="3060700"/>
            <a:ext cx="4681728" cy="22606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</a:t>
            </a:r>
          </a:p>
        </p:txBody>
      </p:sp>
      <p:sp>
        <p:nvSpPr>
          <p:cNvPr id="148" name="Freeform 10"/>
          <p:cNvSpPr/>
          <p:nvPr/>
        </p:nvSpPr>
        <p:spPr>
          <a:xfrm>
            <a:off x="6350000" y="2705100"/>
            <a:ext cx="609600" cy="88900"/>
          </a:xfrm>
          <a:custGeom>
            <a:avLst/>
            <a:gdLst/>
            <a:ahLst/>
            <a:cxnLst/>
            <a:rect l="l" t="t" r="r" b="b"/>
            <a:pathLst>
              <a:path w="609600" h="88900">
                <a:moveTo>
                  <a:pt x="0" y="0"/>
                </a:moveTo>
                <a:lnTo>
                  <a:pt x="609600" y="0"/>
                </a:lnTo>
                <a:lnTo>
                  <a:pt x="609600" y="88900"/>
                </a:lnTo>
                <a:lnTo>
                  <a:pt x="0" y="88900"/>
                </a:ln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9" name="Freeform 11"/>
          <p:cNvSpPr/>
          <p:nvPr/>
        </p:nvSpPr>
        <p:spPr>
          <a:xfrm rot="9300000">
            <a:off x="-3236180" y="3183089"/>
            <a:ext cx="6581111" cy="6587169"/>
          </a:xfrm>
          <a:custGeom>
            <a:avLst/>
            <a:gdLst/>
            <a:ahLst/>
            <a:cxnLst/>
            <a:rect l="l" t="t" r="r" b="b"/>
            <a:pathLst>
              <a:path w="6581111" h="6587169">
                <a:moveTo>
                  <a:pt x="1003675" y="1796484"/>
                </a:moveTo>
                <a:cubicBezTo>
                  <a:pt x="1003675" y="1796484"/>
                  <a:pt x="3925799" y="0"/>
                  <a:pt x="5361436" y="1872928"/>
                </a:cubicBezTo>
                <a:cubicBezTo>
                  <a:pt x="6581111" y="3465583"/>
                  <a:pt x="5463086" y="3911554"/>
                  <a:pt x="4980337" y="5160172"/>
                </a:cubicBezTo>
                <a:cubicBezTo>
                  <a:pt x="4434012" y="6587169"/>
                  <a:pt x="2299587" y="6204936"/>
                  <a:pt x="1943837" y="4918070"/>
                </a:cubicBezTo>
                <a:cubicBezTo>
                  <a:pt x="1651650" y="3860561"/>
                  <a:pt x="965562" y="3656693"/>
                  <a:pt x="647950" y="3401884"/>
                </a:cubicBezTo>
                <a:cubicBezTo>
                  <a:pt x="609838" y="3376382"/>
                  <a:pt x="571725" y="3338173"/>
                  <a:pt x="546300" y="3299963"/>
                </a:cubicBezTo>
                <a:cubicBezTo>
                  <a:pt x="393863" y="3108854"/>
                  <a:pt x="0" y="2420807"/>
                  <a:pt x="1003675" y="1796484"/>
                </a:cubicBezTo>
                <a:lnTo>
                  <a:pt x="1003675" y="1796484"/>
                </a:lnTo>
                <a:close/>
              </a:path>
            </a:pathLst>
          </a:custGeom>
          <a:solidFill>
            <a:srgbClr val="A67E87">
              <a:alpha val="74117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0" name="Freeform 12"/>
          <p:cNvSpPr/>
          <p:nvPr/>
        </p:nvSpPr>
        <p:spPr>
          <a:xfrm>
            <a:off x="10768328" y="1345097"/>
            <a:ext cx="1590044" cy="1665906"/>
          </a:xfrm>
          <a:custGeom>
            <a:avLst/>
            <a:gdLst/>
            <a:ahLst/>
            <a:cxnLst/>
            <a:rect l="l" t="t" r="r" b="b"/>
            <a:pathLst>
              <a:path w="1590044" h="1665906">
                <a:moveTo>
                  <a:pt x="1272" y="832953"/>
                </a:moveTo>
                <a:cubicBezTo>
                  <a:pt x="0" y="548528"/>
                  <a:pt x="151009" y="285162"/>
                  <a:pt x="397119" y="142581"/>
                </a:cubicBezTo>
                <a:cubicBezTo>
                  <a:pt x="643228" y="0"/>
                  <a:pt x="946816" y="0"/>
                  <a:pt x="1192925" y="142581"/>
                </a:cubicBezTo>
                <a:cubicBezTo>
                  <a:pt x="1439035" y="285162"/>
                  <a:pt x="1590044" y="548528"/>
                  <a:pt x="1588772" y="832953"/>
                </a:cubicBezTo>
                <a:cubicBezTo>
                  <a:pt x="1590044" y="1117378"/>
                  <a:pt x="1439035" y="1380744"/>
                  <a:pt x="1192925" y="1523325"/>
                </a:cubicBezTo>
                <a:cubicBezTo>
                  <a:pt x="946816" y="1665906"/>
                  <a:pt x="643228" y="1665906"/>
                  <a:pt x="397119" y="1523325"/>
                </a:cubicBezTo>
                <a:cubicBezTo>
                  <a:pt x="151009" y="1380744"/>
                  <a:pt x="0" y="1117378"/>
                  <a:pt x="1272" y="832953"/>
                </a:cubicBez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0" grpId="0" animBg="1"/>
      <p:bldP spid="141" grpId="0" animBg="1"/>
      <p:bldP spid="142" grpId="0" animBg="1"/>
      <p:bldP spid="143" grpId="0" animBg="1"/>
      <p:bldP spid="144" grpId="0" bldLvl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00" y="-63500"/>
            <a:ext cx="11560810" cy="6565265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52" name="Freeform 2"/>
          <p:cNvSpPr/>
          <p:nvPr/>
        </p:nvSpPr>
        <p:spPr>
          <a:xfrm>
            <a:off x="-22225" y="-63500"/>
            <a:ext cx="11579225" cy="6565265"/>
          </a:xfrm>
          <a:custGeom>
            <a:avLst/>
            <a:gdLst/>
            <a:ahLst/>
            <a:cxnLst/>
            <a:rect l="l" t="t" r="r" b="b"/>
            <a:pathLst>
              <a:path w="11579024" h="6528037">
                <a:moveTo>
                  <a:pt x="0" y="0"/>
                </a:moveTo>
                <a:lnTo>
                  <a:pt x="11579024" y="0"/>
                </a:lnTo>
                <a:lnTo>
                  <a:pt x="11579024" y="6528037"/>
                </a:lnTo>
                <a:lnTo>
                  <a:pt x="0" y="6528037"/>
                </a:lnTo>
                <a:close/>
              </a:path>
            </a:pathLst>
          </a:custGeom>
          <a:solidFill>
            <a:srgbClr val="665053">
              <a:alpha val="78039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153" name="Connector 3"/>
          <p:cNvCxnSpPr/>
          <p:nvPr/>
        </p:nvCxnSpPr>
        <p:spPr>
          <a:xfrm>
            <a:off x="355600" y="777113"/>
            <a:ext cx="10866869" cy="0"/>
          </a:xfrm>
          <a:prstGeom prst="straightConnector1">
            <a:avLst/>
          </a:prstGeom>
          <a:solidFill>
            <a:srgbClr val="FFFFFF"/>
          </a:solidFill>
          <a:ln w="6350">
            <a:solidFill>
              <a:srgbClr val="FFFFFF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54" name="TextBox 4"/>
          <p:cNvSpPr txBox="1"/>
          <p:nvPr/>
        </p:nvSpPr>
        <p:spPr>
          <a:xfrm>
            <a:off x="9271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FFFFFF"/>
                </a:solidFill>
                <a:latin typeface="Microsoft YaHei"/>
                <a:ea typeface="Microsoft YaHei"/>
              </a:rPr>
              <a:t>PPT.COM</a:t>
            </a:r>
            <a:endParaRPr lang="en-US" sz="1100"/>
          </a:p>
        </p:txBody>
      </p:sp>
      <p:sp>
        <p:nvSpPr>
          <p:cNvPr id="155" name="TextBox 5"/>
          <p:cNvSpPr txBox="1"/>
          <p:nvPr/>
        </p:nvSpPr>
        <p:spPr>
          <a:xfrm>
            <a:off x="38862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FFFFFF"/>
                </a:solidFill>
                <a:latin typeface="Microsoft YaHei"/>
                <a:ea typeface="Microsoft YaHei"/>
              </a:rPr>
              <a:t>MOLANDI</a:t>
            </a:r>
            <a:endParaRPr lang="en-US" sz="1100"/>
          </a:p>
        </p:txBody>
      </p:sp>
      <p:sp>
        <p:nvSpPr>
          <p:cNvPr id="156" name="TextBox 6"/>
          <p:cNvSpPr txBox="1"/>
          <p:nvPr/>
        </p:nvSpPr>
        <p:spPr>
          <a:xfrm>
            <a:off x="9956800" y="355600"/>
            <a:ext cx="894398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FFFFFF"/>
                </a:solidFill>
                <a:latin typeface="Microsoft YaHei"/>
                <a:ea typeface="Microsoft YaHei"/>
              </a:rPr>
              <a:t>TEMPLATE</a:t>
            </a:r>
            <a:endParaRPr lang="en-US" sz="1100"/>
          </a:p>
        </p:txBody>
      </p:sp>
      <p:sp>
        <p:nvSpPr>
          <p:cNvPr id="157" name="Freeform 7"/>
          <p:cNvSpPr/>
          <p:nvPr/>
        </p:nvSpPr>
        <p:spPr>
          <a:xfrm>
            <a:off x="1041400" y="1270000"/>
            <a:ext cx="9971118" cy="5231994"/>
          </a:xfrm>
          <a:custGeom>
            <a:avLst/>
            <a:gdLst/>
            <a:ahLst/>
            <a:cxnLst/>
            <a:rect l="l" t="t" r="r" b="b"/>
            <a:pathLst>
              <a:path w="9971118" h="5231994">
                <a:moveTo>
                  <a:pt x="0" y="0"/>
                </a:moveTo>
                <a:lnTo>
                  <a:pt x="9971118" y="0"/>
                </a:lnTo>
                <a:lnTo>
                  <a:pt x="9971118" y="5231994"/>
                </a:lnTo>
                <a:lnTo>
                  <a:pt x="0" y="5231994"/>
                </a:lnTo>
                <a:close/>
              </a:path>
            </a:pathLst>
          </a:custGeom>
          <a:solidFill>
            <a:srgbClr val="D9D1C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8" name="TextBox 8"/>
          <p:cNvSpPr txBox="1"/>
          <p:nvPr/>
        </p:nvSpPr>
        <p:spPr>
          <a:xfrm>
            <a:off x="2025650" y="1861185"/>
            <a:ext cx="4681728" cy="206883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3800" b="0" i="1">
                <a:solidFill>
                  <a:srgbClr val="665053"/>
                </a:solidFill>
                <a:latin typeface="Arial Black" panose="020B0A04020102020204" charset="0"/>
                <a:ea typeface="汉仪旗黑Y3" panose="00020600040101010101" charset="-122"/>
                <a:cs typeface="Arial Black" panose="020B0A04020102020204" charset="0"/>
              </a:rPr>
              <a:t>Click</a:t>
            </a:r>
            <a:endParaRPr lang="en-US" sz="1100" i="1">
              <a:latin typeface="Arial Black" panose="020B0A04020102020204" charset="0"/>
              <a:ea typeface="汉仪旗黑Y3" panose="00020600040101010101" charset="-122"/>
              <a:cs typeface="Arial Black" panose="020B0A04020102020204" charset="0"/>
            </a:endParaRPr>
          </a:p>
          <a:p>
            <a:pPr algn="l" latinLnBrk="1">
              <a:lnSpc>
                <a:spcPct val="116000"/>
              </a:lnSpc>
            </a:pPr>
            <a:r>
              <a:rPr lang="en-US" sz="3900" b="0" i="1">
                <a:solidFill>
                  <a:srgbClr val="665053"/>
                </a:solidFill>
                <a:latin typeface="Arial Black" panose="020B0A04020102020204" charset="0"/>
                <a:ea typeface="汉仪旗黑Y3" panose="00020600040101010101" charset="-122"/>
                <a:cs typeface="Arial Black" panose="020B0A04020102020204" charset="0"/>
              </a:rPr>
              <a:t>here to </a:t>
            </a:r>
          </a:p>
          <a:p>
            <a:pPr algn="l" latinLnBrk="1">
              <a:lnSpc>
                <a:spcPct val="116000"/>
              </a:lnSpc>
            </a:pPr>
            <a:r>
              <a:rPr lang="en-US" sz="3900" b="0" i="1">
                <a:solidFill>
                  <a:srgbClr val="665053"/>
                </a:solidFill>
                <a:latin typeface="Arial Black" panose="020B0A04020102020204" charset="0"/>
                <a:ea typeface="汉仪旗黑Y3" panose="00020600040101010101" charset="-122"/>
                <a:cs typeface="Arial Black" panose="020B0A04020102020204" charset="0"/>
              </a:rPr>
              <a:t>insert the title</a:t>
            </a:r>
          </a:p>
        </p:txBody>
      </p:sp>
      <p:sp>
        <p:nvSpPr>
          <p:cNvPr id="159" name="TextBox 9"/>
          <p:cNvSpPr txBox="1"/>
          <p:nvPr/>
        </p:nvSpPr>
        <p:spPr>
          <a:xfrm>
            <a:off x="2070100" y="3987800"/>
            <a:ext cx="2954084" cy="5905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3200" b="1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在此处输入标题</a:t>
            </a:r>
          </a:p>
        </p:txBody>
      </p:sp>
      <p:cxnSp>
        <p:nvCxnSpPr>
          <p:cNvPr id="160" name="Connector 10"/>
          <p:cNvCxnSpPr/>
          <p:nvPr/>
        </p:nvCxnSpPr>
        <p:spPr>
          <a:xfrm>
            <a:off x="6781800" y="2425700"/>
            <a:ext cx="0" cy="3362935"/>
          </a:xfrm>
          <a:prstGeom prst="straightConnector1">
            <a:avLst/>
          </a:prstGeom>
          <a:solidFill>
            <a:srgbClr val="A67E87"/>
          </a:solidFill>
          <a:ln w="12700">
            <a:solidFill>
              <a:srgbClr val="A67E87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61" name="Freeform 11"/>
          <p:cNvSpPr/>
          <p:nvPr/>
        </p:nvSpPr>
        <p:spPr>
          <a:xfrm>
            <a:off x="6667317" y="2775675"/>
            <a:ext cx="228157" cy="239042"/>
          </a:xfrm>
          <a:custGeom>
            <a:avLst/>
            <a:gdLst/>
            <a:ahLst/>
            <a:cxnLst/>
            <a:rect l="l" t="t" r="r" b="b"/>
            <a:pathLst>
              <a:path w="228157" h="239042">
                <a:moveTo>
                  <a:pt x="183" y="119521"/>
                </a:moveTo>
                <a:cubicBezTo>
                  <a:pt x="0" y="78709"/>
                  <a:pt x="21669" y="40918"/>
                  <a:pt x="56983" y="20459"/>
                </a:cubicBezTo>
                <a:cubicBezTo>
                  <a:pt x="92298" y="0"/>
                  <a:pt x="135860" y="0"/>
                  <a:pt x="171174" y="20459"/>
                </a:cubicBezTo>
                <a:cubicBezTo>
                  <a:pt x="206489" y="40918"/>
                  <a:pt x="228157" y="78709"/>
                  <a:pt x="227975" y="119521"/>
                </a:cubicBezTo>
                <a:cubicBezTo>
                  <a:pt x="228157" y="160333"/>
                  <a:pt x="206489" y="198124"/>
                  <a:pt x="171174" y="218583"/>
                </a:cubicBezTo>
                <a:cubicBezTo>
                  <a:pt x="135860" y="239042"/>
                  <a:pt x="92298" y="239042"/>
                  <a:pt x="56983" y="218583"/>
                </a:cubicBezTo>
                <a:cubicBezTo>
                  <a:pt x="21669" y="198124"/>
                  <a:pt x="0" y="160333"/>
                  <a:pt x="183" y="119521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2" name="Freeform 12"/>
          <p:cNvSpPr/>
          <p:nvPr/>
        </p:nvSpPr>
        <p:spPr>
          <a:xfrm>
            <a:off x="6667317" y="3867875"/>
            <a:ext cx="228157" cy="239042"/>
          </a:xfrm>
          <a:custGeom>
            <a:avLst/>
            <a:gdLst/>
            <a:ahLst/>
            <a:cxnLst/>
            <a:rect l="l" t="t" r="r" b="b"/>
            <a:pathLst>
              <a:path w="228157" h="239042">
                <a:moveTo>
                  <a:pt x="183" y="119521"/>
                </a:moveTo>
                <a:cubicBezTo>
                  <a:pt x="0" y="78709"/>
                  <a:pt x="21669" y="40918"/>
                  <a:pt x="56983" y="20459"/>
                </a:cubicBezTo>
                <a:cubicBezTo>
                  <a:pt x="92298" y="0"/>
                  <a:pt x="135860" y="0"/>
                  <a:pt x="171174" y="20459"/>
                </a:cubicBezTo>
                <a:cubicBezTo>
                  <a:pt x="206489" y="40918"/>
                  <a:pt x="228157" y="78709"/>
                  <a:pt x="227975" y="119521"/>
                </a:cubicBezTo>
                <a:cubicBezTo>
                  <a:pt x="228157" y="160333"/>
                  <a:pt x="206489" y="198124"/>
                  <a:pt x="171174" y="218583"/>
                </a:cubicBezTo>
                <a:cubicBezTo>
                  <a:pt x="135860" y="239042"/>
                  <a:pt x="92298" y="239042"/>
                  <a:pt x="56983" y="218583"/>
                </a:cubicBezTo>
                <a:cubicBezTo>
                  <a:pt x="21669" y="198124"/>
                  <a:pt x="0" y="160333"/>
                  <a:pt x="183" y="119521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3" name="Freeform 13"/>
          <p:cNvSpPr/>
          <p:nvPr/>
        </p:nvSpPr>
        <p:spPr>
          <a:xfrm>
            <a:off x="6667317" y="5048975"/>
            <a:ext cx="228157" cy="239042"/>
          </a:xfrm>
          <a:custGeom>
            <a:avLst/>
            <a:gdLst/>
            <a:ahLst/>
            <a:cxnLst/>
            <a:rect l="l" t="t" r="r" b="b"/>
            <a:pathLst>
              <a:path w="228157" h="239042">
                <a:moveTo>
                  <a:pt x="183" y="119521"/>
                </a:moveTo>
                <a:cubicBezTo>
                  <a:pt x="0" y="78709"/>
                  <a:pt x="21669" y="40918"/>
                  <a:pt x="56983" y="20459"/>
                </a:cubicBezTo>
                <a:cubicBezTo>
                  <a:pt x="92298" y="0"/>
                  <a:pt x="135860" y="0"/>
                  <a:pt x="171174" y="20459"/>
                </a:cubicBezTo>
                <a:cubicBezTo>
                  <a:pt x="206489" y="40918"/>
                  <a:pt x="228157" y="78709"/>
                  <a:pt x="227975" y="119521"/>
                </a:cubicBezTo>
                <a:cubicBezTo>
                  <a:pt x="228157" y="160333"/>
                  <a:pt x="206489" y="198124"/>
                  <a:pt x="171174" y="218583"/>
                </a:cubicBezTo>
                <a:cubicBezTo>
                  <a:pt x="135860" y="239042"/>
                  <a:pt x="92298" y="239042"/>
                  <a:pt x="56983" y="218583"/>
                </a:cubicBezTo>
                <a:cubicBezTo>
                  <a:pt x="21669" y="198124"/>
                  <a:pt x="0" y="160333"/>
                  <a:pt x="183" y="119521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4" name="TextBox 14"/>
          <p:cNvSpPr txBox="1"/>
          <p:nvPr/>
        </p:nvSpPr>
        <p:spPr>
          <a:xfrm>
            <a:off x="7112000" y="2675255"/>
            <a:ext cx="3419792" cy="42799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点击此处插入正文，点击此处插入正文。点击此处插入正文，点击此处插入正文。</a:t>
            </a:r>
          </a:p>
        </p:txBody>
      </p:sp>
      <p:sp>
        <p:nvSpPr>
          <p:cNvPr id="165" name="TextBox 15"/>
          <p:cNvSpPr txBox="1"/>
          <p:nvPr/>
        </p:nvSpPr>
        <p:spPr>
          <a:xfrm>
            <a:off x="7175500" y="4914900"/>
            <a:ext cx="3419792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点击此处插入正文，点击此处插入正文。点击此处插入正文，点击此处插入正文。</a:t>
            </a:r>
          </a:p>
        </p:txBody>
      </p:sp>
      <p:sp>
        <p:nvSpPr>
          <p:cNvPr id="166" name="TextBox 16"/>
          <p:cNvSpPr txBox="1"/>
          <p:nvPr/>
        </p:nvSpPr>
        <p:spPr>
          <a:xfrm>
            <a:off x="7175500" y="3721100"/>
            <a:ext cx="3419792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点击此处插入正文，点击此处插入正文。点击此处插入正文，点击此处插入正文。</a:t>
            </a:r>
          </a:p>
        </p:txBody>
      </p:sp>
      <p:sp>
        <p:nvSpPr>
          <p:cNvPr id="167" name="Freeform 17"/>
          <p:cNvSpPr/>
          <p:nvPr/>
        </p:nvSpPr>
        <p:spPr>
          <a:xfrm>
            <a:off x="2069622" y="4823960"/>
            <a:ext cx="597857" cy="626381"/>
          </a:xfrm>
          <a:custGeom>
            <a:avLst/>
            <a:gdLst/>
            <a:ahLst/>
            <a:cxnLst/>
            <a:rect l="l" t="t" r="r" b="b"/>
            <a:pathLst>
              <a:path w="597857" h="626381">
                <a:moveTo>
                  <a:pt x="478" y="313190"/>
                </a:moveTo>
                <a:cubicBezTo>
                  <a:pt x="0" y="206246"/>
                  <a:pt x="56779" y="107221"/>
                  <a:pt x="149316" y="53610"/>
                </a:cubicBezTo>
                <a:cubicBezTo>
                  <a:pt x="241854" y="0"/>
                  <a:pt x="356002" y="0"/>
                  <a:pt x="448540" y="53610"/>
                </a:cubicBezTo>
                <a:cubicBezTo>
                  <a:pt x="541077" y="107221"/>
                  <a:pt x="597856" y="206246"/>
                  <a:pt x="597378" y="313190"/>
                </a:cubicBezTo>
                <a:cubicBezTo>
                  <a:pt x="597856" y="420134"/>
                  <a:pt x="541077" y="519159"/>
                  <a:pt x="448540" y="572770"/>
                </a:cubicBezTo>
                <a:cubicBezTo>
                  <a:pt x="356002" y="626380"/>
                  <a:pt x="241854" y="626380"/>
                  <a:pt x="149316" y="572770"/>
                </a:cubicBezTo>
                <a:cubicBezTo>
                  <a:pt x="56779" y="519159"/>
                  <a:pt x="0" y="420134"/>
                  <a:pt x="478" y="31319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A67E87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68" name="Freeform 18"/>
          <p:cNvSpPr/>
          <p:nvPr/>
        </p:nvSpPr>
        <p:spPr>
          <a:xfrm rot="10800000">
            <a:off x="2222556" y="4991195"/>
            <a:ext cx="302173" cy="295878"/>
          </a:xfrm>
          <a:custGeom>
            <a:avLst/>
            <a:gdLst/>
            <a:ahLst/>
            <a:cxnLst/>
            <a:rect l="l" t="t" r="r" b="b"/>
            <a:pathLst>
              <a:path w="302173" h="295878">
                <a:moveTo>
                  <a:pt x="302173" y="295877"/>
                </a:moveTo>
                <a:lnTo>
                  <a:pt x="0" y="159058"/>
                </a:lnTo>
                <a:lnTo>
                  <a:pt x="272971" y="0"/>
                </a:lnTo>
                <a:lnTo>
                  <a:pt x="198823" y="157943"/>
                </a:lnTo>
                <a:lnTo>
                  <a:pt x="302173" y="295877"/>
                </a:lnTo>
                <a:lnTo>
                  <a:pt x="302173" y="295877"/>
                </a:lnTo>
                <a:lnTo>
                  <a:pt x="302173" y="295877"/>
                </a:ln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bldLvl="0" animBg="1"/>
      <p:bldP spid="152" grpId="0" bldLvl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"/>
          <p:cNvSpPr/>
          <p:nvPr/>
        </p:nvSpPr>
        <p:spPr>
          <a:xfrm>
            <a:off x="7955280" y="360553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椭圆 6"/>
          <p:cNvSpPr/>
          <p:nvPr/>
        </p:nvSpPr>
        <p:spPr>
          <a:xfrm>
            <a:off x="9781540" y="3453130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781540" y="4109085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782810" y="4765040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860000">
            <a:off x="7362825" y="170053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6" name="Freeform 2"/>
          <p:cNvSpPr/>
          <p:nvPr/>
        </p:nvSpPr>
        <p:spPr>
          <a:xfrm rot="3540000">
            <a:off x="800735" y="1084580"/>
            <a:ext cx="3504565" cy="3463925"/>
          </a:xfrm>
          <a:custGeom>
            <a:avLst/>
            <a:gdLst/>
            <a:ahLst/>
            <a:cxnLst/>
            <a:rect l="l" t="t" r="r" b="b"/>
            <a:pathLst>
              <a:path w="6234767" h="6241827">
                <a:moveTo>
                  <a:pt x="950854" y="1702300"/>
                </a:moveTo>
                <a:cubicBezTo>
                  <a:pt x="950854" y="1702300"/>
                  <a:pt x="3719196" y="0"/>
                  <a:pt x="5079280" y="1774736"/>
                </a:cubicBezTo>
                <a:cubicBezTo>
                  <a:pt x="6234767" y="3283894"/>
                  <a:pt x="5175581" y="3706484"/>
                  <a:pt x="4718237" y="4889642"/>
                </a:cubicBezTo>
                <a:cubicBezTo>
                  <a:pt x="4200664" y="6241826"/>
                  <a:pt x="2178567" y="5879632"/>
                  <a:pt x="1841538" y="4660232"/>
                </a:cubicBezTo>
                <a:cubicBezTo>
                  <a:pt x="1564729" y="3658165"/>
                  <a:pt x="914747" y="3464985"/>
                  <a:pt x="613850" y="3223535"/>
                </a:cubicBezTo>
                <a:cubicBezTo>
                  <a:pt x="577743" y="3199369"/>
                  <a:pt x="541637" y="3163163"/>
                  <a:pt x="517549" y="3126957"/>
                </a:cubicBezTo>
                <a:cubicBezTo>
                  <a:pt x="373135" y="2945867"/>
                  <a:pt x="0" y="2293891"/>
                  <a:pt x="950854" y="1702300"/>
                </a:cubicBezTo>
                <a:lnTo>
                  <a:pt x="950854" y="1702300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文本框 5"/>
          <p:cNvSpPr txBox="1"/>
          <p:nvPr/>
        </p:nvSpPr>
        <p:spPr>
          <a:xfrm>
            <a:off x="5546725" y="1291590"/>
            <a:ext cx="461518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b="1" i="1">
                <a:solidFill>
                  <a:srgbClr val="665053"/>
                </a:solidFill>
                <a:latin typeface="汉仪中黑S" panose="00020600040101010101" charset="-122"/>
                <a:ea typeface="汉仪中黑S" panose="00020600040101010101" charset="-122"/>
              </a:rPr>
              <a:t>在此</a:t>
            </a:r>
          </a:p>
          <a:p>
            <a:pPr algn="r"/>
            <a:r>
              <a:rPr lang="zh-CN" altLang="en-US" sz="4400" b="1" i="1">
                <a:solidFill>
                  <a:srgbClr val="665053"/>
                </a:solidFill>
                <a:latin typeface="汉仪中黑S" panose="00020600040101010101" charset="-122"/>
                <a:ea typeface="汉仪中黑S" panose="00020600040101010101" charset="-122"/>
              </a:rPr>
              <a:t>插入章节标题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7955280" y="3119755"/>
            <a:ext cx="1638300" cy="19481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  <a:endParaRPr lang="en-US" sz="1400">
              <a:latin typeface="思源黑体 CN" panose="020B0A00000000000000" charset="-122"/>
              <a:ea typeface="思源黑体 CN" panose="020B0A00000000000000" charset="-122"/>
            </a:endParaRPr>
          </a:p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</p:txBody>
      </p:sp>
      <p:sp>
        <p:nvSpPr>
          <p:cNvPr id="17" name="Freeform 3"/>
          <p:cNvSpPr/>
          <p:nvPr/>
        </p:nvSpPr>
        <p:spPr>
          <a:xfrm>
            <a:off x="1908810" y="1310005"/>
            <a:ext cx="3186430" cy="324485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A7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文本框 3"/>
          <p:cNvSpPr txBox="1"/>
          <p:nvPr/>
        </p:nvSpPr>
        <p:spPr>
          <a:xfrm>
            <a:off x="2684780" y="2006600"/>
            <a:ext cx="28232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i="1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64410" y="1885950"/>
            <a:ext cx="1402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800000">
            <a:off x="-1038860" y="-136652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" name="Freeform 5"/>
          <p:cNvSpPr/>
          <p:nvPr/>
        </p:nvSpPr>
        <p:spPr>
          <a:xfrm rot="18180000">
            <a:off x="6605910" y="4431341"/>
            <a:ext cx="3347580" cy="5420772"/>
          </a:xfrm>
          <a:custGeom>
            <a:avLst/>
            <a:gdLst/>
            <a:ahLst/>
            <a:cxnLst/>
            <a:rect l="l" t="t" r="r" b="b"/>
            <a:pathLst>
              <a:path w="3347580" h="5420772">
                <a:moveTo>
                  <a:pt x="375191" y="713355"/>
                </a:moveTo>
                <a:cubicBezTo>
                  <a:pt x="342065" y="770696"/>
                  <a:pt x="315200" y="831392"/>
                  <a:pt x="295053" y="894410"/>
                </a:cubicBezTo>
                <a:cubicBezTo>
                  <a:pt x="223938" y="1135229"/>
                  <a:pt x="215789" y="1390100"/>
                  <a:pt x="271376" y="1634923"/>
                </a:cubicBezTo>
                <a:cubicBezTo>
                  <a:pt x="316090" y="1814022"/>
                  <a:pt x="351351" y="1995325"/>
                  <a:pt x="377013" y="2178086"/>
                </a:cubicBezTo>
                <a:cubicBezTo>
                  <a:pt x="402511" y="2493121"/>
                  <a:pt x="310534" y="2804535"/>
                  <a:pt x="214005" y="3105085"/>
                </a:cubicBezTo>
                <a:cubicBezTo>
                  <a:pt x="91066" y="3487110"/>
                  <a:pt x="0" y="3848314"/>
                  <a:pt x="140241" y="4243918"/>
                </a:cubicBezTo>
                <a:cubicBezTo>
                  <a:pt x="446223" y="5107548"/>
                  <a:pt x="1597295" y="5420772"/>
                  <a:pt x="2382282" y="5051421"/>
                </a:cubicBezTo>
                <a:cubicBezTo>
                  <a:pt x="3219177" y="4661249"/>
                  <a:pt x="3347580" y="3570395"/>
                  <a:pt x="3323903" y="2752029"/>
                </a:cubicBezTo>
                <a:cubicBezTo>
                  <a:pt x="3300226" y="2041390"/>
                  <a:pt x="3207339" y="1075464"/>
                  <a:pt x="2633624" y="579375"/>
                </a:cubicBezTo>
                <a:cubicBezTo>
                  <a:pt x="2059909" y="83286"/>
                  <a:pt x="797737" y="0"/>
                  <a:pt x="375191" y="713355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BEB5B6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Freeform 3"/>
          <p:cNvSpPr/>
          <p:nvPr/>
        </p:nvSpPr>
        <p:spPr>
          <a:xfrm rot="6780000">
            <a:off x="-2973070" y="-222631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0" grpId="0" bldLvl="0" animBg="1"/>
      <p:bldP spid="16" grpId="0" bldLvl="0" animBg="1"/>
      <p:bldP spid="30" grpId="0" animBg="1"/>
      <p:bldP spid="17" grpId="0" bldLvl="0" animBg="1"/>
      <p:bldP spid="11" grpId="0" bldLvl="0" animBg="1"/>
      <p:bldP spid="12" grpId="0" bldLvl="0" animBg="1"/>
      <p:bldP spid="13" grpId="0" bldLvl="0" animBg="1"/>
      <p:bldP spid="1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1"/>
          <p:cNvSpPr/>
          <p:nvPr/>
        </p:nvSpPr>
        <p:spPr>
          <a:xfrm>
            <a:off x="-445524" y="1200339"/>
            <a:ext cx="1280107" cy="1341182"/>
          </a:xfrm>
          <a:custGeom>
            <a:avLst/>
            <a:gdLst/>
            <a:ahLst/>
            <a:cxnLst/>
            <a:rect l="l" t="t" r="r" b="b"/>
            <a:pathLst>
              <a:path w="1280107" h="1341182">
                <a:moveTo>
                  <a:pt x="1024" y="670591"/>
                </a:moveTo>
                <a:cubicBezTo>
                  <a:pt x="0" y="441607"/>
                  <a:pt x="121574" y="229577"/>
                  <a:pt x="319711" y="114788"/>
                </a:cubicBezTo>
                <a:cubicBezTo>
                  <a:pt x="517848" y="0"/>
                  <a:pt x="762259" y="0"/>
                  <a:pt x="960396" y="114788"/>
                </a:cubicBezTo>
                <a:cubicBezTo>
                  <a:pt x="1158533" y="229577"/>
                  <a:pt x="1280107" y="441607"/>
                  <a:pt x="1279083" y="670591"/>
                </a:cubicBezTo>
                <a:cubicBezTo>
                  <a:pt x="1280107" y="899575"/>
                  <a:pt x="1158533" y="1111604"/>
                  <a:pt x="960396" y="1226393"/>
                </a:cubicBezTo>
                <a:cubicBezTo>
                  <a:pt x="762259" y="1341182"/>
                  <a:pt x="517848" y="1341182"/>
                  <a:pt x="319711" y="1226393"/>
                </a:cubicBezTo>
                <a:cubicBezTo>
                  <a:pt x="121574" y="1111604"/>
                  <a:pt x="0" y="899575"/>
                  <a:pt x="1024" y="670591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180" name="Connector 3"/>
          <p:cNvCxnSpPr/>
          <p:nvPr/>
        </p:nvCxnSpPr>
        <p:spPr>
          <a:xfrm>
            <a:off x="355600" y="777113"/>
            <a:ext cx="10853686" cy="0"/>
          </a:xfrm>
          <a:prstGeom prst="straightConnector1">
            <a:avLst/>
          </a:prstGeom>
          <a:solidFill>
            <a:srgbClr val="665053"/>
          </a:solidFill>
          <a:ln w="6350">
            <a:solidFill>
              <a:srgbClr val="665053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1" name="TextBox 4"/>
          <p:cNvSpPr txBox="1"/>
          <p:nvPr/>
        </p:nvSpPr>
        <p:spPr>
          <a:xfrm>
            <a:off x="9271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PPT.COM</a:t>
            </a:r>
            <a:endParaRPr lang="en-US" sz="1100"/>
          </a:p>
        </p:txBody>
      </p:sp>
      <p:sp>
        <p:nvSpPr>
          <p:cNvPr id="182" name="TextBox 5"/>
          <p:cNvSpPr txBox="1"/>
          <p:nvPr/>
        </p:nvSpPr>
        <p:spPr>
          <a:xfrm>
            <a:off x="38862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MOLANDI</a:t>
            </a:r>
            <a:endParaRPr lang="en-US" sz="1100"/>
          </a:p>
        </p:txBody>
      </p:sp>
      <p:sp>
        <p:nvSpPr>
          <p:cNvPr id="183" name="TextBox 6"/>
          <p:cNvSpPr txBox="1"/>
          <p:nvPr/>
        </p:nvSpPr>
        <p:spPr>
          <a:xfrm>
            <a:off x="9956800" y="355600"/>
            <a:ext cx="894398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TEMPLATE</a:t>
            </a:r>
            <a:endParaRPr lang="en-US" sz="1100"/>
          </a:p>
        </p:txBody>
      </p:sp>
      <p:sp>
        <p:nvSpPr>
          <p:cNvPr id="184" name="TextBox 7"/>
          <p:cNvSpPr txBox="1"/>
          <p:nvPr/>
        </p:nvSpPr>
        <p:spPr>
          <a:xfrm>
            <a:off x="516382" y="2808986"/>
            <a:ext cx="5933059" cy="7683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点击此处插入正文，点击此处插入正文。点击此处插入正文，点击此处插入正文。</a:t>
            </a:r>
            <a:r>
              <a:rPr lang="en-US" sz="120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点击此处插入正文。点击此处插入正文，点击此处插入正文。点击此处插入正文。点击此处插入正文，点击此处插入正文。</a:t>
            </a:r>
            <a:endParaRPr lang="en-US" sz="1100">
              <a:latin typeface="思源黑体 CN" panose="020B0A00000000000000" charset="-122"/>
              <a:ea typeface="思源黑体 CN" panose="020B0A00000000000000" charset="-122"/>
            </a:endParaRPr>
          </a:p>
        </p:txBody>
      </p:sp>
      <p:sp>
        <p:nvSpPr>
          <p:cNvPr id="185" name="TextBox 8"/>
          <p:cNvSpPr txBox="1"/>
          <p:nvPr/>
        </p:nvSpPr>
        <p:spPr>
          <a:xfrm>
            <a:off x="520700" y="1889760"/>
            <a:ext cx="2954084" cy="57023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3200" b="1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在此处输入标题</a:t>
            </a:r>
          </a:p>
        </p:txBody>
      </p:sp>
      <p:sp>
        <p:nvSpPr>
          <p:cNvPr id="186" name="Freeform 9"/>
          <p:cNvSpPr/>
          <p:nvPr/>
        </p:nvSpPr>
        <p:spPr>
          <a:xfrm>
            <a:off x="545608" y="4010734"/>
            <a:ext cx="615110" cy="644457"/>
          </a:xfrm>
          <a:custGeom>
            <a:avLst/>
            <a:gdLst/>
            <a:ahLst/>
            <a:cxnLst/>
            <a:rect l="l" t="t" r="r" b="b"/>
            <a:pathLst>
              <a:path w="615110" h="644457">
                <a:moveTo>
                  <a:pt x="492" y="322229"/>
                </a:moveTo>
                <a:cubicBezTo>
                  <a:pt x="0" y="212199"/>
                  <a:pt x="58418" y="110315"/>
                  <a:pt x="153626" y="55158"/>
                </a:cubicBezTo>
                <a:cubicBezTo>
                  <a:pt x="248833" y="0"/>
                  <a:pt x="366276" y="0"/>
                  <a:pt x="461484" y="55158"/>
                </a:cubicBezTo>
                <a:cubicBezTo>
                  <a:pt x="556692" y="110315"/>
                  <a:pt x="615110" y="212199"/>
                  <a:pt x="614618" y="322229"/>
                </a:cubicBezTo>
                <a:cubicBezTo>
                  <a:pt x="615110" y="432259"/>
                  <a:pt x="556692" y="534142"/>
                  <a:pt x="461484" y="589300"/>
                </a:cubicBezTo>
                <a:cubicBezTo>
                  <a:pt x="366276" y="644457"/>
                  <a:pt x="248833" y="644457"/>
                  <a:pt x="153626" y="589300"/>
                </a:cubicBezTo>
                <a:cubicBezTo>
                  <a:pt x="58418" y="534142"/>
                  <a:pt x="0" y="432259"/>
                  <a:pt x="492" y="322229"/>
                </a:cubicBez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87" name="TextBox 10"/>
          <p:cNvSpPr txBox="1"/>
          <p:nvPr/>
        </p:nvSpPr>
        <p:spPr>
          <a:xfrm>
            <a:off x="558800" y="2349500"/>
            <a:ext cx="4681728" cy="3048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600" b="0">
                <a:solidFill>
                  <a:srgbClr val="665053"/>
                </a:solidFill>
                <a:latin typeface="Kiona Regular"/>
                <a:ea typeface="Kiona Regular"/>
              </a:rPr>
              <a:t>Click here to insert the title</a:t>
            </a:r>
            <a:endParaRPr lang="en-US" sz="1100"/>
          </a:p>
        </p:txBody>
      </p:sp>
      <p:sp>
        <p:nvSpPr>
          <p:cNvPr id="188" name="TextBox 11"/>
          <p:cNvSpPr txBox="1"/>
          <p:nvPr/>
        </p:nvSpPr>
        <p:spPr>
          <a:xfrm>
            <a:off x="1257300" y="4076700"/>
            <a:ext cx="1270000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2800" b="1">
                <a:solidFill>
                  <a:srgbClr val="665053"/>
                </a:solidFill>
                <a:latin typeface="Microsoft YaHei"/>
                <a:ea typeface="Microsoft YaHei"/>
              </a:rPr>
              <a:t>+80%</a:t>
            </a:r>
            <a:endParaRPr lang="en-US" sz="1100"/>
          </a:p>
        </p:txBody>
      </p:sp>
      <p:sp>
        <p:nvSpPr>
          <p:cNvPr id="189" name="Freeform 12"/>
          <p:cNvSpPr/>
          <p:nvPr/>
        </p:nvSpPr>
        <p:spPr>
          <a:xfrm>
            <a:off x="2539508" y="4010734"/>
            <a:ext cx="615110" cy="644457"/>
          </a:xfrm>
          <a:custGeom>
            <a:avLst/>
            <a:gdLst/>
            <a:ahLst/>
            <a:cxnLst/>
            <a:rect l="l" t="t" r="r" b="b"/>
            <a:pathLst>
              <a:path w="615110" h="644457">
                <a:moveTo>
                  <a:pt x="492" y="322229"/>
                </a:moveTo>
                <a:cubicBezTo>
                  <a:pt x="0" y="212199"/>
                  <a:pt x="58418" y="110315"/>
                  <a:pt x="153626" y="55158"/>
                </a:cubicBezTo>
                <a:cubicBezTo>
                  <a:pt x="248833" y="0"/>
                  <a:pt x="366276" y="0"/>
                  <a:pt x="461484" y="55158"/>
                </a:cubicBezTo>
                <a:cubicBezTo>
                  <a:pt x="556692" y="110315"/>
                  <a:pt x="615110" y="212199"/>
                  <a:pt x="614618" y="322229"/>
                </a:cubicBezTo>
                <a:cubicBezTo>
                  <a:pt x="615110" y="432259"/>
                  <a:pt x="556692" y="534142"/>
                  <a:pt x="461484" y="589300"/>
                </a:cubicBezTo>
                <a:cubicBezTo>
                  <a:pt x="366276" y="644457"/>
                  <a:pt x="248833" y="644457"/>
                  <a:pt x="153626" y="589300"/>
                </a:cubicBezTo>
                <a:cubicBezTo>
                  <a:pt x="58418" y="534142"/>
                  <a:pt x="0" y="432259"/>
                  <a:pt x="492" y="322229"/>
                </a:cubicBez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0" name="Freeform 13"/>
          <p:cNvSpPr/>
          <p:nvPr/>
        </p:nvSpPr>
        <p:spPr>
          <a:xfrm>
            <a:off x="4584208" y="3998034"/>
            <a:ext cx="615110" cy="644457"/>
          </a:xfrm>
          <a:custGeom>
            <a:avLst/>
            <a:gdLst/>
            <a:ahLst/>
            <a:cxnLst/>
            <a:rect l="l" t="t" r="r" b="b"/>
            <a:pathLst>
              <a:path w="615110" h="644457">
                <a:moveTo>
                  <a:pt x="492" y="322229"/>
                </a:moveTo>
                <a:cubicBezTo>
                  <a:pt x="0" y="212199"/>
                  <a:pt x="58418" y="110315"/>
                  <a:pt x="153626" y="55158"/>
                </a:cubicBezTo>
                <a:cubicBezTo>
                  <a:pt x="248833" y="0"/>
                  <a:pt x="366276" y="0"/>
                  <a:pt x="461484" y="55158"/>
                </a:cubicBezTo>
                <a:cubicBezTo>
                  <a:pt x="556692" y="110315"/>
                  <a:pt x="615110" y="212199"/>
                  <a:pt x="614618" y="322229"/>
                </a:cubicBezTo>
                <a:cubicBezTo>
                  <a:pt x="615110" y="432259"/>
                  <a:pt x="556692" y="534142"/>
                  <a:pt x="461484" y="589300"/>
                </a:cubicBezTo>
                <a:cubicBezTo>
                  <a:pt x="366276" y="644457"/>
                  <a:pt x="248833" y="644457"/>
                  <a:pt x="153626" y="589300"/>
                </a:cubicBezTo>
                <a:cubicBezTo>
                  <a:pt x="58418" y="534142"/>
                  <a:pt x="0" y="432259"/>
                  <a:pt x="492" y="322229"/>
                </a:cubicBez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1" name="TextBox 14"/>
          <p:cNvSpPr txBox="1"/>
          <p:nvPr/>
        </p:nvSpPr>
        <p:spPr>
          <a:xfrm>
            <a:off x="5283200" y="4076700"/>
            <a:ext cx="1270000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2800" b="1">
                <a:solidFill>
                  <a:srgbClr val="665053"/>
                </a:solidFill>
                <a:latin typeface="Microsoft YaHei"/>
                <a:ea typeface="Microsoft YaHei"/>
              </a:rPr>
              <a:t>+30</a:t>
            </a:r>
            <a:endParaRPr lang="en-US" sz="1100"/>
          </a:p>
        </p:txBody>
      </p:sp>
      <p:sp>
        <p:nvSpPr>
          <p:cNvPr id="192" name="TextBox 15"/>
          <p:cNvSpPr txBox="1"/>
          <p:nvPr/>
        </p:nvSpPr>
        <p:spPr>
          <a:xfrm>
            <a:off x="3251200" y="4076700"/>
            <a:ext cx="1270000" cy="520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2800" b="1">
                <a:solidFill>
                  <a:srgbClr val="665053"/>
                </a:solidFill>
                <a:latin typeface="Microsoft YaHei"/>
                <a:ea typeface="Microsoft YaHei"/>
              </a:rPr>
              <a:t>+1500</a:t>
            </a:r>
            <a:endParaRPr lang="en-US" sz="1100"/>
          </a:p>
        </p:txBody>
      </p:sp>
      <p:sp>
        <p:nvSpPr>
          <p:cNvPr id="193" name="Freeform 16"/>
          <p:cNvSpPr/>
          <p:nvPr/>
        </p:nvSpPr>
        <p:spPr>
          <a:xfrm>
            <a:off x="674423" y="4175396"/>
            <a:ext cx="355911" cy="345053"/>
          </a:xfrm>
          <a:custGeom>
            <a:avLst/>
            <a:gdLst/>
            <a:ahLst/>
            <a:cxnLst/>
            <a:rect l="l" t="t" r="r" b="b"/>
            <a:pathLst>
              <a:path w="355911" h="345053">
                <a:moveTo>
                  <a:pt x="181825" y="343291"/>
                </a:moveTo>
                <a:cubicBezTo>
                  <a:pt x="171786" y="343149"/>
                  <a:pt x="161774" y="342223"/>
                  <a:pt x="151879" y="340522"/>
                </a:cubicBezTo>
                <a:cubicBezTo>
                  <a:pt x="146699" y="339494"/>
                  <a:pt x="143322" y="334462"/>
                  <a:pt x="144324" y="329266"/>
                </a:cubicBezTo>
                <a:cubicBezTo>
                  <a:pt x="145327" y="324069"/>
                  <a:pt x="150331" y="320662"/>
                  <a:pt x="155520" y="321643"/>
                </a:cubicBezTo>
                <a:cubicBezTo>
                  <a:pt x="172230" y="324774"/>
                  <a:pt x="189359" y="324923"/>
                  <a:pt x="206121" y="322083"/>
                </a:cubicBezTo>
                <a:cubicBezTo>
                  <a:pt x="223422" y="319055"/>
                  <a:pt x="240046" y="312960"/>
                  <a:pt x="255215" y="304086"/>
                </a:cubicBezTo>
                <a:lnTo>
                  <a:pt x="255215" y="304086"/>
                </a:lnTo>
                <a:cubicBezTo>
                  <a:pt x="272655" y="294017"/>
                  <a:pt x="287933" y="280586"/>
                  <a:pt x="300165" y="264566"/>
                </a:cubicBezTo>
                <a:cubicBezTo>
                  <a:pt x="312042" y="249173"/>
                  <a:pt x="320594" y="231471"/>
                  <a:pt x="325277" y="212586"/>
                </a:cubicBezTo>
                <a:cubicBezTo>
                  <a:pt x="330330" y="193985"/>
                  <a:pt x="331674" y="174568"/>
                  <a:pt x="329233" y="155446"/>
                </a:cubicBezTo>
                <a:cubicBezTo>
                  <a:pt x="326822" y="135488"/>
                  <a:pt x="320416" y="116225"/>
                  <a:pt x="310398" y="98809"/>
                </a:cubicBezTo>
                <a:cubicBezTo>
                  <a:pt x="301187" y="83013"/>
                  <a:pt x="289214" y="69008"/>
                  <a:pt x="275053" y="57464"/>
                </a:cubicBezTo>
                <a:cubicBezTo>
                  <a:pt x="271441" y="54123"/>
                  <a:pt x="270999" y="48559"/>
                  <a:pt x="274040" y="44687"/>
                </a:cubicBezTo>
                <a:cubicBezTo>
                  <a:pt x="277080" y="40816"/>
                  <a:pt x="282580" y="39940"/>
                  <a:pt x="286668" y="42676"/>
                </a:cubicBezTo>
                <a:cubicBezTo>
                  <a:pt x="302896" y="55480"/>
                  <a:pt x="316443" y="71369"/>
                  <a:pt x="326533" y="89432"/>
                </a:cubicBezTo>
                <a:cubicBezTo>
                  <a:pt x="349075" y="128155"/>
                  <a:pt x="355263" y="174295"/>
                  <a:pt x="343723" y="217610"/>
                </a:cubicBezTo>
                <a:cubicBezTo>
                  <a:pt x="332184" y="260925"/>
                  <a:pt x="303871" y="297831"/>
                  <a:pt x="265071" y="320133"/>
                </a:cubicBezTo>
                <a:cubicBezTo>
                  <a:pt x="247931" y="330093"/>
                  <a:pt x="229195" y="336992"/>
                  <a:pt x="209699" y="340522"/>
                </a:cubicBezTo>
                <a:cubicBezTo>
                  <a:pt x="200504" y="342387"/>
                  <a:pt x="191144" y="343315"/>
                  <a:pt x="181762" y="343291"/>
                </a:cubicBezTo>
                <a:close/>
                <a:moveTo>
                  <a:pt x="71332" y="298674"/>
                </a:moveTo>
                <a:cubicBezTo>
                  <a:pt x="69044" y="298541"/>
                  <a:pt x="66853" y="297706"/>
                  <a:pt x="65054" y="296282"/>
                </a:cubicBezTo>
                <a:cubicBezTo>
                  <a:pt x="53236" y="285482"/>
                  <a:pt x="43380" y="272706"/>
                  <a:pt x="35924" y="258524"/>
                </a:cubicBezTo>
                <a:cubicBezTo>
                  <a:pt x="24632" y="239229"/>
                  <a:pt x="17429" y="217806"/>
                  <a:pt x="14767" y="195595"/>
                </a:cubicBezTo>
                <a:cubicBezTo>
                  <a:pt x="12048" y="174074"/>
                  <a:pt x="13541" y="152229"/>
                  <a:pt x="19162" y="131281"/>
                </a:cubicBezTo>
                <a:cubicBezTo>
                  <a:pt x="24623" y="109898"/>
                  <a:pt x="34222" y="89800"/>
                  <a:pt x="47413" y="72127"/>
                </a:cubicBezTo>
                <a:cubicBezTo>
                  <a:pt x="61088" y="54077"/>
                  <a:pt x="78149" y="38878"/>
                  <a:pt x="97637" y="27384"/>
                </a:cubicBezTo>
                <a:cubicBezTo>
                  <a:pt x="125639" y="11029"/>
                  <a:pt x="157817" y="3282"/>
                  <a:pt x="190175" y="5107"/>
                </a:cubicBezTo>
                <a:cubicBezTo>
                  <a:pt x="195252" y="5463"/>
                  <a:pt x="199223" y="9635"/>
                  <a:pt x="199341" y="14735"/>
                </a:cubicBezTo>
                <a:cubicBezTo>
                  <a:pt x="198960" y="19787"/>
                  <a:pt x="194850" y="23745"/>
                  <a:pt x="189798" y="23923"/>
                </a:cubicBezTo>
                <a:cubicBezTo>
                  <a:pt x="161048" y="22374"/>
                  <a:pt x="132477" y="29310"/>
                  <a:pt x="107619" y="43871"/>
                </a:cubicBezTo>
                <a:cubicBezTo>
                  <a:pt x="90144" y="53967"/>
                  <a:pt x="74827" y="67418"/>
                  <a:pt x="62543" y="83454"/>
                </a:cubicBezTo>
                <a:cubicBezTo>
                  <a:pt x="50663" y="98845"/>
                  <a:pt x="42110" y="116548"/>
                  <a:pt x="37431" y="135434"/>
                </a:cubicBezTo>
                <a:cubicBezTo>
                  <a:pt x="32378" y="154035"/>
                  <a:pt x="31034" y="173452"/>
                  <a:pt x="33476" y="192574"/>
                </a:cubicBezTo>
                <a:cubicBezTo>
                  <a:pt x="35983" y="212554"/>
                  <a:pt x="42497" y="231819"/>
                  <a:pt x="52624" y="249211"/>
                </a:cubicBezTo>
                <a:cubicBezTo>
                  <a:pt x="52624" y="249311"/>
                  <a:pt x="52663" y="249407"/>
                  <a:pt x="52734" y="249478"/>
                </a:cubicBezTo>
                <a:cubicBezTo>
                  <a:pt x="52804" y="249549"/>
                  <a:pt x="52900" y="249588"/>
                  <a:pt x="53000" y="249588"/>
                </a:cubicBezTo>
                <a:cubicBezTo>
                  <a:pt x="59603" y="261889"/>
                  <a:pt x="68243" y="272976"/>
                  <a:pt x="78552" y="282375"/>
                </a:cubicBezTo>
                <a:cubicBezTo>
                  <a:pt x="80406" y="284045"/>
                  <a:pt x="81496" y="286404"/>
                  <a:pt x="81567" y="288901"/>
                </a:cubicBezTo>
                <a:cubicBezTo>
                  <a:pt x="81638" y="291399"/>
                  <a:pt x="80684" y="293817"/>
                  <a:pt x="78928" y="295590"/>
                </a:cubicBezTo>
                <a:cubicBezTo>
                  <a:pt x="76857" y="297514"/>
                  <a:pt x="74155" y="298611"/>
                  <a:pt x="71332" y="298674"/>
                </a:cubicBezTo>
                <a:close/>
                <a:moveTo>
                  <a:pt x="181825" y="345053"/>
                </a:moveTo>
                <a:cubicBezTo>
                  <a:pt x="171782" y="344938"/>
                  <a:pt x="161766" y="343991"/>
                  <a:pt x="151879" y="342221"/>
                </a:cubicBezTo>
                <a:cubicBezTo>
                  <a:pt x="145715" y="340837"/>
                  <a:pt x="141696" y="334877"/>
                  <a:pt x="142713" y="328628"/>
                </a:cubicBezTo>
                <a:cubicBezTo>
                  <a:pt x="144121" y="322469"/>
                  <a:pt x="150047" y="318454"/>
                  <a:pt x="156273" y="319440"/>
                </a:cubicBezTo>
                <a:cubicBezTo>
                  <a:pt x="172748" y="322397"/>
                  <a:pt x="189604" y="322525"/>
                  <a:pt x="206121" y="319818"/>
                </a:cubicBezTo>
                <a:cubicBezTo>
                  <a:pt x="223208" y="316747"/>
                  <a:pt x="239656" y="310811"/>
                  <a:pt x="254775" y="302261"/>
                </a:cubicBezTo>
                <a:lnTo>
                  <a:pt x="254775" y="302261"/>
                </a:lnTo>
                <a:cubicBezTo>
                  <a:pt x="271774" y="292291"/>
                  <a:pt x="286695" y="279129"/>
                  <a:pt x="298721" y="263496"/>
                </a:cubicBezTo>
                <a:cubicBezTo>
                  <a:pt x="310341" y="248299"/>
                  <a:pt x="318757" y="230893"/>
                  <a:pt x="323457" y="212334"/>
                </a:cubicBezTo>
                <a:cubicBezTo>
                  <a:pt x="328383" y="193884"/>
                  <a:pt x="329747" y="174660"/>
                  <a:pt x="327475" y="155697"/>
                </a:cubicBezTo>
                <a:cubicBezTo>
                  <a:pt x="325048" y="136080"/>
                  <a:pt x="318638" y="117169"/>
                  <a:pt x="308641" y="100130"/>
                </a:cubicBezTo>
                <a:cubicBezTo>
                  <a:pt x="299766" y="84337"/>
                  <a:pt x="288011" y="70355"/>
                  <a:pt x="273986" y="58911"/>
                </a:cubicBezTo>
                <a:cubicBezTo>
                  <a:pt x="269242" y="54934"/>
                  <a:pt x="268365" y="47960"/>
                  <a:pt x="271977" y="42927"/>
                </a:cubicBezTo>
                <a:cubicBezTo>
                  <a:pt x="275905" y="37860"/>
                  <a:pt x="283146" y="36855"/>
                  <a:pt x="288300" y="40662"/>
                </a:cubicBezTo>
                <a:cubicBezTo>
                  <a:pt x="304672" y="53597"/>
                  <a:pt x="318345" y="69634"/>
                  <a:pt x="328542" y="87859"/>
                </a:cubicBezTo>
                <a:cubicBezTo>
                  <a:pt x="340119" y="107604"/>
                  <a:pt x="347553" y="129510"/>
                  <a:pt x="350389" y="152236"/>
                </a:cubicBezTo>
                <a:cubicBezTo>
                  <a:pt x="355910" y="196411"/>
                  <a:pt x="344018" y="241002"/>
                  <a:pt x="317242" y="276522"/>
                </a:cubicBezTo>
                <a:cubicBezTo>
                  <a:pt x="303510" y="294943"/>
                  <a:pt x="286134" y="310324"/>
                  <a:pt x="266201" y="321706"/>
                </a:cubicBezTo>
                <a:cubicBezTo>
                  <a:pt x="248781" y="331932"/>
                  <a:pt x="229625" y="338844"/>
                  <a:pt x="209699" y="342095"/>
                </a:cubicBezTo>
                <a:cubicBezTo>
                  <a:pt x="200535" y="344033"/>
                  <a:pt x="191191" y="344982"/>
                  <a:pt x="181825" y="344927"/>
                </a:cubicBezTo>
                <a:close/>
                <a:moveTo>
                  <a:pt x="153888" y="323342"/>
                </a:moveTo>
                <a:cubicBezTo>
                  <a:pt x="151054" y="323328"/>
                  <a:pt x="148448" y="324896"/>
                  <a:pt x="147128" y="327410"/>
                </a:cubicBezTo>
                <a:cubicBezTo>
                  <a:pt x="145808" y="329924"/>
                  <a:pt x="145994" y="332965"/>
                  <a:pt x="147610" y="335299"/>
                </a:cubicBezTo>
                <a:cubicBezTo>
                  <a:pt x="148724" y="336949"/>
                  <a:pt x="150435" y="338100"/>
                  <a:pt x="152381" y="338508"/>
                </a:cubicBezTo>
                <a:cubicBezTo>
                  <a:pt x="162108" y="340321"/>
                  <a:pt x="171996" y="341123"/>
                  <a:pt x="181888" y="340899"/>
                </a:cubicBezTo>
                <a:cubicBezTo>
                  <a:pt x="191087" y="340823"/>
                  <a:pt x="200272" y="340150"/>
                  <a:pt x="209385" y="338886"/>
                </a:cubicBezTo>
                <a:cubicBezTo>
                  <a:pt x="228755" y="335768"/>
                  <a:pt x="247318" y="328839"/>
                  <a:pt x="264004" y="318496"/>
                </a:cubicBezTo>
                <a:cubicBezTo>
                  <a:pt x="283511" y="307469"/>
                  <a:pt x="300492" y="292463"/>
                  <a:pt x="313851" y="274446"/>
                </a:cubicBezTo>
                <a:cubicBezTo>
                  <a:pt x="326834" y="257279"/>
                  <a:pt x="336306" y="237711"/>
                  <a:pt x="341726" y="216865"/>
                </a:cubicBezTo>
                <a:cubicBezTo>
                  <a:pt x="347360" y="196027"/>
                  <a:pt x="348853" y="174281"/>
                  <a:pt x="346120" y="152865"/>
                </a:cubicBezTo>
                <a:cubicBezTo>
                  <a:pt x="343298" y="130691"/>
                  <a:pt x="336107" y="109300"/>
                  <a:pt x="324963" y="89936"/>
                </a:cubicBezTo>
                <a:cubicBezTo>
                  <a:pt x="314936" y="72304"/>
                  <a:pt x="301689" y="56720"/>
                  <a:pt x="285914" y="43997"/>
                </a:cubicBezTo>
                <a:cubicBezTo>
                  <a:pt x="282453" y="41594"/>
                  <a:pt x="277731" y="42250"/>
                  <a:pt x="275053" y="45507"/>
                </a:cubicBezTo>
                <a:cubicBezTo>
                  <a:pt x="272628" y="48867"/>
                  <a:pt x="273144" y="53524"/>
                  <a:pt x="276246" y="56268"/>
                </a:cubicBezTo>
                <a:cubicBezTo>
                  <a:pt x="290784" y="67900"/>
                  <a:pt x="302864" y="82319"/>
                  <a:pt x="311780" y="98683"/>
                </a:cubicBezTo>
                <a:cubicBezTo>
                  <a:pt x="321563" y="116203"/>
                  <a:pt x="327953" y="135420"/>
                  <a:pt x="330614" y="155320"/>
                </a:cubicBezTo>
                <a:cubicBezTo>
                  <a:pt x="333081" y="174716"/>
                  <a:pt x="331716" y="194410"/>
                  <a:pt x="326596" y="213278"/>
                </a:cubicBezTo>
                <a:cubicBezTo>
                  <a:pt x="321553" y="232332"/>
                  <a:pt x="312899" y="250236"/>
                  <a:pt x="301107" y="266013"/>
                </a:cubicBezTo>
                <a:cubicBezTo>
                  <a:pt x="289116" y="282384"/>
                  <a:pt x="273822" y="296042"/>
                  <a:pt x="256219" y="306099"/>
                </a:cubicBezTo>
                <a:lnTo>
                  <a:pt x="256219" y="306099"/>
                </a:lnTo>
                <a:cubicBezTo>
                  <a:pt x="240964" y="315118"/>
                  <a:pt x="224237" y="321360"/>
                  <a:pt x="206811" y="324538"/>
                </a:cubicBezTo>
                <a:cubicBezTo>
                  <a:pt x="189888" y="327298"/>
                  <a:pt x="172614" y="327064"/>
                  <a:pt x="155771" y="323846"/>
                </a:cubicBezTo>
                <a:cubicBezTo>
                  <a:pt x="154955" y="323468"/>
                  <a:pt x="154578" y="323090"/>
                  <a:pt x="154139" y="323090"/>
                </a:cubicBezTo>
                <a:close/>
                <a:moveTo>
                  <a:pt x="71332" y="300121"/>
                </a:moveTo>
                <a:cubicBezTo>
                  <a:pt x="68586" y="300049"/>
                  <a:pt x="65940" y="299076"/>
                  <a:pt x="63798" y="297352"/>
                </a:cubicBezTo>
                <a:cubicBezTo>
                  <a:pt x="51695" y="286465"/>
                  <a:pt x="41675" y="273457"/>
                  <a:pt x="34229" y="258965"/>
                </a:cubicBezTo>
                <a:cubicBezTo>
                  <a:pt x="0" y="199567"/>
                  <a:pt x="4575" y="125398"/>
                  <a:pt x="45843" y="70679"/>
                </a:cubicBezTo>
                <a:cubicBezTo>
                  <a:pt x="79696" y="25410"/>
                  <a:pt x="133808" y="0"/>
                  <a:pt x="190175" y="2904"/>
                </a:cubicBezTo>
                <a:cubicBezTo>
                  <a:pt x="196509" y="3309"/>
                  <a:pt x="201331" y="8760"/>
                  <a:pt x="200973" y="15112"/>
                </a:cubicBezTo>
                <a:cubicBezTo>
                  <a:pt x="200501" y="21017"/>
                  <a:pt x="195703" y="25637"/>
                  <a:pt x="189798" y="25873"/>
                </a:cubicBezTo>
                <a:lnTo>
                  <a:pt x="188982" y="25873"/>
                </a:lnTo>
                <a:cubicBezTo>
                  <a:pt x="160459" y="24407"/>
                  <a:pt x="132120" y="31224"/>
                  <a:pt x="107368" y="45507"/>
                </a:cubicBezTo>
                <a:cubicBezTo>
                  <a:pt x="90353" y="55455"/>
                  <a:pt x="75428" y="68620"/>
                  <a:pt x="63422" y="84272"/>
                </a:cubicBezTo>
                <a:cubicBezTo>
                  <a:pt x="51825" y="99483"/>
                  <a:pt x="43412" y="116885"/>
                  <a:pt x="38686" y="135434"/>
                </a:cubicBezTo>
                <a:cubicBezTo>
                  <a:pt x="33808" y="153893"/>
                  <a:pt x="32466" y="173111"/>
                  <a:pt x="34731" y="192071"/>
                </a:cubicBezTo>
                <a:cubicBezTo>
                  <a:pt x="37199" y="211678"/>
                  <a:pt x="43606" y="230581"/>
                  <a:pt x="53565" y="247638"/>
                </a:cubicBezTo>
                <a:cubicBezTo>
                  <a:pt x="53564" y="247750"/>
                  <a:pt x="53612" y="247857"/>
                  <a:pt x="53697" y="247930"/>
                </a:cubicBezTo>
                <a:cubicBezTo>
                  <a:pt x="53782" y="248003"/>
                  <a:pt x="53894" y="248034"/>
                  <a:pt x="54005" y="248015"/>
                </a:cubicBezTo>
                <a:cubicBezTo>
                  <a:pt x="60308" y="260279"/>
                  <a:pt x="68822" y="271267"/>
                  <a:pt x="79117" y="280424"/>
                </a:cubicBezTo>
                <a:cubicBezTo>
                  <a:pt x="81255" y="282553"/>
                  <a:pt x="82530" y="285400"/>
                  <a:pt x="82695" y="288416"/>
                </a:cubicBezTo>
                <a:cubicBezTo>
                  <a:pt x="82497" y="291396"/>
                  <a:pt x="81546" y="294276"/>
                  <a:pt x="79933" y="296786"/>
                </a:cubicBezTo>
                <a:cubicBezTo>
                  <a:pt x="77738" y="299047"/>
                  <a:pt x="74659" y="300221"/>
                  <a:pt x="71520" y="299995"/>
                </a:cubicBezTo>
                <a:close/>
                <a:moveTo>
                  <a:pt x="181825" y="7120"/>
                </a:moveTo>
                <a:cubicBezTo>
                  <a:pt x="152678" y="7005"/>
                  <a:pt x="124035" y="14742"/>
                  <a:pt x="98892" y="29523"/>
                </a:cubicBezTo>
                <a:cubicBezTo>
                  <a:pt x="79339" y="40509"/>
                  <a:pt x="62329" y="55522"/>
                  <a:pt x="48982" y="73574"/>
                </a:cubicBezTo>
                <a:cubicBezTo>
                  <a:pt x="22996" y="108345"/>
                  <a:pt x="11433" y="151843"/>
                  <a:pt x="16713" y="194965"/>
                </a:cubicBezTo>
                <a:cubicBezTo>
                  <a:pt x="19278" y="217021"/>
                  <a:pt x="26489" y="238278"/>
                  <a:pt x="37870" y="257329"/>
                </a:cubicBezTo>
                <a:lnTo>
                  <a:pt x="37870" y="257329"/>
                </a:lnTo>
                <a:cubicBezTo>
                  <a:pt x="45148" y="271339"/>
                  <a:pt x="54864" y="283934"/>
                  <a:pt x="66561" y="294520"/>
                </a:cubicBezTo>
                <a:cubicBezTo>
                  <a:pt x="67888" y="295972"/>
                  <a:pt x="69816" y="296717"/>
                  <a:pt x="71771" y="296534"/>
                </a:cubicBezTo>
                <a:cubicBezTo>
                  <a:pt x="73872" y="296487"/>
                  <a:pt x="75873" y="295631"/>
                  <a:pt x="77359" y="294143"/>
                </a:cubicBezTo>
                <a:cubicBezTo>
                  <a:pt x="78790" y="292649"/>
                  <a:pt x="79501" y="290604"/>
                  <a:pt x="79305" y="288542"/>
                </a:cubicBezTo>
                <a:cubicBezTo>
                  <a:pt x="79114" y="286471"/>
                  <a:pt x="78279" y="284512"/>
                  <a:pt x="76919" y="282941"/>
                </a:cubicBezTo>
                <a:cubicBezTo>
                  <a:pt x="66365" y="273363"/>
                  <a:pt x="57586" y="261985"/>
                  <a:pt x="50991" y="249337"/>
                </a:cubicBezTo>
                <a:lnTo>
                  <a:pt x="50991" y="248959"/>
                </a:lnTo>
                <a:cubicBezTo>
                  <a:pt x="41208" y="231439"/>
                  <a:pt x="34818" y="212223"/>
                  <a:pt x="32157" y="192322"/>
                </a:cubicBezTo>
                <a:cubicBezTo>
                  <a:pt x="29690" y="172926"/>
                  <a:pt x="31055" y="153232"/>
                  <a:pt x="36175" y="134364"/>
                </a:cubicBezTo>
                <a:cubicBezTo>
                  <a:pt x="41184" y="115251"/>
                  <a:pt x="49816" y="97283"/>
                  <a:pt x="61601" y="81440"/>
                </a:cubicBezTo>
                <a:cubicBezTo>
                  <a:pt x="73822" y="65080"/>
                  <a:pt x="89327" y="51467"/>
                  <a:pt x="107117" y="41480"/>
                </a:cubicBezTo>
                <a:cubicBezTo>
                  <a:pt x="132239" y="27144"/>
                  <a:pt x="160927" y="20310"/>
                  <a:pt x="189798" y="21783"/>
                </a:cubicBezTo>
                <a:cubicBezTo>
                  <a:pt x="191831" y="21958"/>
                  <a:pt x="193844" y="21278"/>
                  <a:pt x="195357" y="19905"/>
                </a:cubicBezTo>
                <a:cubicBezTo>
                  <a:pt x="196869" y="18532"/>
                  <a:pt x="197744" y="16591"/>
                  <a:pt x="197771" y="14546"/>
                </a:cubicBezTo>
                <a:cubicBezTo>
                  <a:pt x="198020" y="12478"/>
                  <a:pt x="197384" y="10401"/>
                  <a:pt x="196020" y="8830"/>
                </a:cubicBezTo>
                <a:cubicBezTo>
                  <a:pt x="194656" y="7259"/>
                  <a:pt x="192692" y="6341"/>
                  <a:pt x="190614" y="6302"/>
                </a:cubicBezTo>
                <a:cubicBezTo>
                  <a:pt x="187735" y="6976"/>
                  <a:pt x="184778" y="7252"/>
                  <a:pt x="181825" y="7120"/>
                </a:cubicBezTo>
                <a:close/>
                <a:moveTo>
                  <a:pt x="172659" y="141853"/>
                </a:moveTo>
                <a:lnTo>
                  <a:pt x="140327" y="107053"/>
                </a:lnTo>
                <a:cubicBezTo>
                  <a:pt x="137419" y="104084"/>
                  <a:pt x="136368" y="99756"/>
                  <a:pt x="137590" y="95780"/>
                </a:cubicBezTo>
                <a:cubicBezTo>
                  <a:pt x="138812" y="91804"/>
                  <a:pt x="142111" y="88819"/>
                  <a:pt x="146182" y="88006"/>
                </a:cubicBezTo>
                <a:cubicBezTo>
                  <a:pt x="150253" y="87193"/>
                  <a:pt x="154441" y="88683"/>
                  <a:pt x="157090" y="91887"/>
                </a:cubicBezTo>
                <a:lnTo>
                  <a:pt x="189421" y="126624"/>
                </a:lnTo>
                <a:cubicBezTo>
                  <a:pt x="193559" y="131278"/>
                  <a:pt x="193195" y="138402"/>
                  <a:pt x="188605" y="142608"/>
                </a:cubicBezTo>
                <a:cubicBezTo>
                  <a:pt x="183725" y="145977"/>
                  <a:pt x="177201" y="145668"/>
                  <a:pt x="172659" y="141853"/>
                </a:cubicBezTo>
                <a:close/>
                <a:moveTo>
                  <a:pt x="181009" y="146635"/>
                </a:moveTo>
                <a:cubicBezTo>
                  <a:pt x="177541" y="146566"/>
                  <a:pt x="174243" y="145117"/>
                  <a:pt x="171843" y="142608"/>
                </a:cubicBezTo>
                <a:lnTo>
                  <a:pt x="171843" y="142608"/>
                </a:lnTo>
                <a:lnTo>
                  <a:pt x="139511" y="107871"/>
                </a:lnTo>
                <a:cubicBezTo>
                  <a:pt x="135959" y="104423"/>
                  <a:pt x="134607" y="99286"/>
                  <a:pt x="135999" y="94531"/>
                </a:cubicBezTo>
                <a:cubicBezTo>
                  <a:pt x="137391" y="89775"/>
                  <a:pt x="141298" y="86185"/>
                  <a:pt x="146145" y="85208"/>
                </a:cubicBezTo>
                <a:cubicBezTo>
                  <a:pt x="150992" y="84230"/>
                  <a:pt x="155980" y="86027"/>
                  <a:pt x="159099" y="89873"/>
                </a:cubicBezTo>
                <a:lnTo>
                  <a:pt x="159099" y="89873"/>
                </a:lnTo>
                <a:lnTo>
                  <a:pt x="191367" y="124610"/>
                </a:lnTo>
                <a:cubicBezTo>
                  <a:pt x="193869" y="127162"/>
                  <a:pt x="195207" y="130638"/>
                  <a:pt x="195064" y="134213"/>
                </a:cubicBezTo>
                <a:cubicBezTo>
                  <a:pt x="194921" y="137788"/>
                  <a:pt x="193311" y="141145"/>
                  <a:pt x="190614" y="143489"/>
                </a:cubicBezTo>
                <a:lnTo>
                  <a:pt x="190614" y="143489"/>
                </a:lnTo>
                <a:cubicBezTo>
                  <a:pt x="187724" y="145334"/>
                  <a:pt x="184425" y="146436"/>
                  <a:pt x="181009" y="146698"/>
                </a:cubicBezTo>
                <a:close/>
                <a:moveTo>
                  <a:pt x="173852" y="140342"/>
                </a:moveTo>
                <a:cubicBezTo>
                  <a:pt x="177429" y="143931"/>
                  <a:pt x="183087" y="144359"/>
                  <a:pt x="187161" y="141349"/>
                </a:cubicBezTo>
                <a:cubicBezTo>
                  <a:pt x="190657" y="138005"/>
                  <a:pt x="191012" y="132533"/>
                  <a:pt x="187977" y="128763"/>
                </a:cubicBezTo>
                <a:lnTo>
                  <a:pt x="187977" y="128763"/>
                </a:lnTo>
                <a:lnTo>
                  <a:pt x="155771" y="93460"/>
                </a:lnTo>
                <a:cubicBezTo>
                  <a:pt x="152236" y="89839"/>
                  <a:pt x="146541" y="89486"/>
                  <a:pt x="142587" y="92642"/>
                </a:cubicBezTo>
                <a:cubicBezTo>
                  <a:pt x="138762" y="96085"/>
                  <a:pt x="138399" y="101967"/>
                  <a:pt x="141771" y="105857"/>
                </a:cubicBezTo>
                <a:lnTo>
                  <a:pt x="141771" y="105857"/>
                </a:lnTo>
                <a:cubicBezTo>
                  <a:pt x="141520" y="105479"/>
                  <a:pt x="173852" y="140217"/>
                  <a:pt x="173852" y="140217"/>
                </a:cubicBezTo>
                <a:close/>
                <a:moveTo>
                  <a:pt x="173852" y="126372"/>
                </a:moveTo>
                <a:lnTo>
                  <a:pt x="208506" y="93963"/>
                </a:lnTo>
                <a:cubicBezTo>
                  <a:pt x="213170" y="89809"/>
                  <a:pt x="220297" y="90173"/>
                  <a:pt x="224515" y="94781"/>
                </a:cubicBezTo>
                <a:cubicBezTo>
                  <a:pt x="228218" y="99258"/>
                  <a:pt x="227862" y="105835"/>
                  <a:pt x="223699" y="109885"/>
                </a:cubicBezTo>
                <a:lnTo>
                  <a:pt x="188982" y="142293"/>
                </a:lnTo>
                <a:cubicBezTo>
                  <a:pt x="184573" y="146694"/>
                  <a:pt x="177445" y="146694"/>
                  <a:pt x="173036" y="142293"/>
                </a:cubicBezTo>
                <a:cubicBezTo>
                  <a:pt x="169263" y="137493"/>
                  <a:pt x="169612" y="130637"/>
                  <a:pt x="173852" y="126246"/>
                </a:cubicBezTo>
                <a:close/>
                <a:moveTo>
                  <a:pt x="180883" y="147642"/>
                </a:moveTo>
                <a:cubicBezTo>
                  <a:pt x="177416" y="147573"/>
                  <a:pt x="174118" y="146124"/>
                  <a:pt x="171717" y="143615"/>
                </a:cubicBezTo>
                <a:cubicBezTo>
                  <a:pt x="169347" y="141091"/>
                  <a:pt x="168121" y="137698"/>
                  <a:pt x="168327" y="134238"/>
                </a:cubicBezTo>
                <a:cubicBezTo>
                  <a:pt x="168779" y="130785"/>
                  <a:pt x="170319" y="127566"/>
                  <a:pt x="172722" y="125051"/>
                </a:cubicBezTo>
                <a:lnTo>
                  <a:pt x="172722" y="125051"/>
                </a:lnTo>
                <a:lnTo>
                  <a:pt x="207376" y="92642"/>
                </a:lnTo>
                <a:cubicBezTo>
                  <a:pt x="209940" y="90159"/>
                  <a:pt x="213408" y="88841"/>
                  <a:pt x="216969" y="88996"/>
                </a:cubicBezTo>
                <a:cubicBezTo>
                  <a:pt x="220530" y="89150"/>
                  <a:pt x="223871" y="90764"/>
                  <a:pt x="226210" y="93460"/>
                </a:cubicBezTo>
                <a:lnTo>
                  <a:pt x="226210" y="93460"/>
                </a:lnTo>
                <a:cubicBezTo>
                  <a:pt x="230735" y="98565"/>
                  <a:pt x="230373" y="106356"/>
                  <a:pt x="225394" y="111017"/>
                </a:cubicBezTo>
                <a:lnTo>
                  <a:pt x="225394" y="111017"/>
                </a:lnTo>
                <a:lnTo>
                  <a:pt x="190740" y="143426"/>
                </a:lnTo>
                <a:cubicBezTo>
                  <a:pt x="188130" y="146069"/>
                  <a:pt x="184592" y="147582"/>
                  <a:pt x="180883" y="147642"/>
                </a:cubicBezTo>
                <a:close/>
                <a:moveTo>
                  <a:pt x="175296" y="127631"/>
                </a:moveTo>
                <a:cubicBezTo>
                  <a:pt x="173486" y="129422"/>
                  <a:pt x="172487" y="131878"/>
                  <a:pt x="172533" y="134427"/>
                </a:cubicBezTo>
                <a:cubicBezTo>
                  <a:pt x="172366" y="136800"/>
                  <a:pt x="173229" y="139130"/>
                  <a:pt x="174901" y="140818"/>
                </a:cubicBezTo>
                <a:cubicBezTo>
                  <a:pt x="176573" y="142507"/>
                  <a:pt x="178891" y="143388"/>
                  <a:pt x="181260" y="143237"/>
                </a:cubicBezTo>
                <a:cubicBezTo>
                  <a:pt x="183561" y="143171"/>
                  <a:pt x="185773" y="142328"/>
                  <a:pt x="187538" y="140846"/>
                </a:cubicBezTo>
                <a:lnTo>
                  <a:pt x="187538" y="140846"/>
                </a:lnTo>
                <a:lnTo>
                  <a:pt x="222255" y="108437"/>
                </a:lnTo>
                <a:cubicBezTo>
                  <a:pt x="225567" y="105001"/>
                  <a:pt x="225887" y="99659"/>
                  <a:pt x="223009" y="95851"/>
                </a:cubicBezTo>
                <a:cubicBezTo>
                  <a:pt x="219494" y="92239"/>
                  <a:pt x="213821" y="91886"/>
                  <a:pt x="209888" y="95033"/>
                </a:cubicBezTo>
                <a:lnTo>
                  <a:pt x="209888" y="95033"/>
                </a:lnTo>
                <a:cubicBezTo>
                  <a:pt x="210139" y="95033"/>
                  <a:pt x="175421" y="127442"/>
                  <a:pt x="175421" y="127442"/>
                </a:cubicBezTo>
                <a:close/>
                <a:moveTo>
                  <a:pt x="277941" y="34369"/>
                </a:moveTo>
                <a:lnTo>
                  <a:pt x="326972" y="43557"/>
                </a:lnTo>
                <a:cubicBezTo>
                  <a:pt x="332640" y="44944"/>
                  <a:pt x="336401" y="50330"/>
                  <a:pt x="335762" y="56143"/>
                </a:cubicBezTo>
                <a:lnTo>
                  <a:pt x="335762" y="56961"/>
                </a:lnTo>
                <a:cubicBezTo>
                  <a:pt x="334354" y="62625"/>
                  <a:pt x="328997" y="66383"/>
                  <a:pt x="323206" y="65771"/>
                </a:cubicBezTo>
                <a:lnTo>
                  <a:pt x="273923" y="56709"/>
                </a:lnTo>
                <a:cubicBezTo>
                  <a:pt x="268289" y="55274"/>
                  <a:pt x="264551" y="49921"/>
                  <a:pt x="265134" y="44123"/>
                </a:cubicBezTo>
                <a:lnTo>
                  <a:pt x="265134" y="43116"/>
                </a:lnTo>
                <a:cubicBezTo>
                  <a:pt x="265635" y="40233"/>
                  <a:pt x="267279" y="37675"/>
                  <a:pt x="269692" y="36027"/>
                </a:cubicBezTo>
                <a:cubicBezTo>
                  <a:pt x="272105" y="34379"/>
                  <a:pt x="275081" y="33781"/>
                  <a:pt x="277941" y="34369"/>
                </a:cubicBezTo>
                <a:close/>
                <a:moveTo>
                  <a:pt x="325277" y="67847"/>
                </a:moveTo>
                <a:cubicBezTo>
                  <a:pt x="324463" y="67935"/>
                  <a:pt x="323640" y="67804"/>
                  <a:pt x="322892" y="67470"/>
                </a:cubicBezTo>
                <a:lnTo>
                  <a:pt x="273170" y="58282"/>
                </a:lnTo>
                <a:cubicBezTo>
                  <a:pt x="270046" y="57397"/>
                  <a:pt x="267347" y="55407"/>
                  <a:pt x="265574" y="52681"/>
                </a:cubicBezTo>
                <a:cubicBezTo>
                  <a:pt x="263707" y="50011"/>
                  <a:pt x="262983" y="46702"/>
                  <a:pt x="263565" y="43494"/>
                </a:cubicBezTo>
                <a:lnTo>
                  <a:pt x="263565" y="42676"/>
                </a:lnTo>
                <a:lnTo>
                  <a:pt x="263565" y="42676"/>
                </a:lnTo>
                <a:cubicBezTo>
                  <a:pt x="264208" y="39520"/>
                  <a:pt x="266101" y="36760"/>
                  <a:pt x="268811" y="35028"/>
                </a:cubicBezTo>
                <a:cubicBezTo>
                  <a:pt x="271521" y="33297"/>
                  <a:pt x="274815" y="32741"/>
                  <a:pt x="277941" y="33488"/>
                </a:cubicBezTo>
                <a:lnTo>
                  <a:pt x="327349" y="42676"/>
                </a:lnTo>
                <a:cubicBezTo>
                  <a:pt x="330473" y="43561"/>
                  <a:pt x="333172" y="45551"/>
                  <a:pt x="334945" y="48276"/>
                </a:cubicBezTo>
                <a:cubicBezTo>
                  <a:pt x="336775" y="50964"/>
                  <a:pt x="337495" y="54256"/>
                  <a:pt x="336954" y="57464"/>
                </a:cubicBezTo>
                <a:lnTo>
                  <a:pt x="336954" y="58282"/>
                </a:lnTo>
                <a:lnTo>
                  <a:pt x="336954" y="58282"/>
                </a:lnTo>
                <a:cubicBezTo>
                  <a:pt x="336105" y="61362"/>
                  <a:pt x="334192" y="64038"/>
                  <a:pt x="331555" y="65834"/>
                </a:cubicBezTo>
                <a:cubicBezTo>
                  <a:pt x="329687" y="67071"/>
                  <a:pt x="327515" y="67767"/>
                  <a:pt x="325277" y="67847"/>
                </a:cubicBezTo>
                <a:close/>
                <a:moveTo>
                  <a:pt x="274237" y="55891"/>
                </a:moveTo>
                <a:lnTo>
                  <a:pt x="323394" y="65079"/>
                </a:lnTo>
                <a:cubicBezTo>
                  <a:pt x="325892" y="65771"/>
                  <a:pt x="328571" y="65182"/>
                  <a:pt x="330551" y="63505"/>
                </a:cubicBezTo>
                <a:cubicBezTo>
                  <a:pt x="332594" y="61880"/>
                  <a:pt x="334121" y="59693"/>
                  <a:pt x="334945" y="57212"/>
                </a:cubicBezTo>
                <a:lnTo>
                  <a:pt x="334945" y="56709"/>
                </a:lnTo>
                <a:lnTo>
                  <a:pt x="334945" y="56709"/>
                </a:lnTo>
                <a:cubicBezTo>
                  <a:pt x="335636" y="54185"/>
                  <a:pt x="335050" y="51481"/>
                  <a:pt x="333376" y="49472"/>
                </a:cubicBezTo>
                <a:cubicBezTo>
                  <a:pt x="331715" y="47466"/>
                  <a:pt x="329547" y="45944"/>
                  <a:pt x="327098" y="45067"/>
                </a:cubicBezTo>
                <a:lnTo>
                  <a:pt x="277502" y="35879"/>
                </a:lnTo>
                <a:cubicBezTo>
                  <a:pt x="272216" y="34795"/>
                  <a:pt x="267051" y="38199"/>
                  <a:pt x="265950" y="43494"/>
                </a:cubicBezTo>
                <a:lnTo>
                  <a:pt x="265950" y="44312"/>
                </a:lnTo>
                <a:lnTo>
                  <a:pt x="265950" y="44312"/>
                </a:lnTo>
                <a:cubicBezTo>
                  <a:pt x="265253" y="46826"/>
                  <a:pt x="265867" y="49523"/>
                  <a:pt x="267582" y="51486"/>
                </a:cubicBezTo>
                <a:cubicBezTo>
                  <a:pt x="269166" y="53574"/>
                  <a:pt x="271361" y="55114"/>
                  <a:pt x="273860" y="55891"/>
                </a:cubicBezTo>
                <a:close/>
                <a:moveTo>
                  <a:pt x="31843" y="273502"/>
                </a:moveTo>
                <a:lnTo>
                  <a:pt x="80937" y="282689"/>
                </a:lnTo>
                <a:cubicBezTo>
                  <a:pt x="86596" y="284079"/>
                  <a:pt x="90338" y="289475"/>
                  <a:pt x="89664" y="295275"/>
                </a:cubicBezTo>
                <a:lnTo>
                  <a:pt x="89664" y="296094"/>
                </a:lnTo>
                <a:cubicBezTo>
                  <a:pt x="88278" y="301766"/>
                  <a:pt x="82895" y="305516"/>
                  <a:pt x="77108" y="304841"/>
                </a:cubicBezTo>
                <a:lnTo>
                  <a:pt x="27888" y="295716"/>
                </a:lnTo>
                <a:cubicBezTo>
                  <a:pt x="22221" y="294329"/>
                  <a:pt x="18459" y="288943"/>
                  <a:pt x="19099" y="283130"/>
                </a:cubicBezTo>
                <a:lnTo>
                  <a:pt x="19099" y="282312"/>
                </a:lnTo>
                <a:cubicBezTo>
                  <a:pt x="19485" y="279422"/>
                  <a:pt x="21066" y="276829"/>
                  <a:pt x="23454" y="275165"/>
                </a:cubicBezTo>
                <a:cubicBezTo>
                  <a:pt x="25842" y="273501"/>
                  <a:pt x="28818" y="272920"/>
                  <a:pt x="31655" y="273565"/>
                </a:cubicBezTo>
                <a:close/>
                <a:moveTo>
                  <a:pt x="78552" y="306666"/>
                </a:moveTo>
                <a:cubicBezTo>
                  <a:pt x="77736" y="306666"/>
                  <a:pt x="76543" y="306666"/>
                  <a:pt x="76103" y="306225"/>
                </a:cubicBezTo>
                <a:lnTo>
                  <a:pt x="26695" y="296912"/>
                </a:lnTo>
                <a:cubicBezTo>
                  <a:pt x="20435" y="295191"/>
                  <a:pt x="16515" y="288970"/>
                  <a:pt x="17655" y="282564"/>
                </a:cubicBezTo>
                <a:lnTo>
                  <a:pt x="17655" y="281746"/>
                </a:lnTo>
                <a:cubicBezTo>
                  <a:pt x="18090" y="278409"/>
                  <a:pt x="19915" y="275414"/>
                  <a:pt x="22677" y="273502"/>
                </a:cubicBezTo>
                <a:cubicBezTo>
                  <a:pt x="25358" y="271668"/>
                  <a:pt x="28643" y="270947"/>
                  <a:pt x="31843" y="271488"/>
                </a:cubicBezTo>
                <a:lnTo>
                  <a:pt x="81314" y="280676"/>
                </a:lnTo>
                <a:cubicBezTo>
                  <a:pt x="84438" y="281561"/>
                  <a:pt x="87137" y="283551"/>
                  <a:pt x="88910" y="286276"/>
                </a:cubicBezTo>
                <a:cubicBezTo>
                  <a:pt x="90718" y="288973"/>
                  <a:pt x="91415" y="292265"/>
                  <a:pt x="90857" y="295464"/>
                </a:cubicBezTo>
                <a:lnTo>
                  <a:pt x="90857" y="296282"/>
                </a:lnTo>
                <a:lnTo>
                  <a:pt x="90857" y="296282"/>
                </a:lnTo>
                <a:cubicBezTo>
                  <a:pt x="89469" y="302118"/>
                  <a:pt x="84285" y="306249"/>
                  <a:pt x="78301" y="306288"/>
                </a:cubicBezTo>
                <a:close/>
                <a:moveTo>
                  <a:pt x="27449" y="294520"/>
                </a:moveTo>
                <a:lnTo>
                  <a:pt x="76919" y="303708"/>
                </a:lnTo>
                <a:cubicBezTo>
                  <a:pt x="79452" y="304266"/>
                  <a:pt x="82102" y="303780"/>
                  <a:pt x="84275" y="302360"/>
                </a:cubicBezTo>
                <a:cubicBezTo>
                  <a:pt x="86447" y="300940"/>
                  <a:pt x="87959" y="298705"/>
                  <a:pt x="88471" y="296156"/>
                </a:cubicBezTo>
                <a:lnTo>
                  <a:pt x="88471" y="295338"/>
                </a:lnTo>
                <a:lnTo>
                  <a:pt x="88471" y="295338"/>
                </a:lnTo>
                <a:cubicBezTo>
                  <a:pt x="89111" y="292803"/>
                  <a:pt x="88452" y="290114"/>
                  <a:pt x="86713" y="288164"/>
                </a:cubicBezTo>
                <a:cubicBezTo>
                  <a:pt x="85082" y="286127"/>
                  <a:pt x="82904" y="284598"/>
                  <a:pt x="80435" y="283759"/>
                </a:cubicBezTo>
                <a:lnTo>
                  <a:pt x="31090" y="274572"/>
                </a:lnTo>
                <a:cubicBezTo>
                  <a:pt x="28451" y="273887"/>
                  <a:pt x="25645" y="274468"/>
                  <a:pt x="23494" y="276145"/>
                </a:cubicBezTo>
                <a:cubicBezTo>
                  <a:pt x="21468" y="277576"/>
                  <a:pt x="20039" y="279704"/>
                  <a:pt x="19476" y="282123"/>
                </a:cubicBezTo>
                <a:lnTo>
                  <a:pt x="19476" y="282941"/>
                </a:lnTo>
                <a:lnTo>
                  <a:pt x="19476" y="282941"/>
                </a:lnTo>
                <a:cubicBezTo>
                  <a:pt x="19032" y="288215"/>
                  <a:pt x="22373" y="293066"/>
                  <a:pt x="27449" y="294520"/>
                </a:cubicBezTo>
                <a:close/>
                <a:moveTo>
                  <a:pt x="234623" y="165389"/>
                </a:moveTo>
                <a:lnTo>
                  <a:pt x="128776" y="165389"/>
                </a:lnTo>
                <a:cubicBezTo>
                  <a:pt x="126129" y="165422"/>
                  <a:pt x="123580" y="164388"/>
                  <a:pt x="121702" y="162518"/>
                </a:cubicBezTo>
                <a:cubicBezTo>
                  <a:pt x="119825" y="160647"/>
                  <a:pt x="118777" y="158099"/>
                  <a:pt x="118794" y="155446"/>
                </a:cubicBezTo>
                <a:lnTo>
                  <a:pt x="118794" y="153432"/>
                </a:lnTo>
                <a:cubicBezTo>
                  <a:pt x="118777" y="150773"/>
                  <a:pt x="119823" y="148218"/>
                  <a:pt x="121699" y="146338"/>
                </a:cubicBezTo>
                <a:cubicBezTo>
                  <a:pt x="123574" y="144458"/>
                  <a:pt x="126123" y="143409"/>
                  <a:pt x="128776" y="143426"/>
                </a:cubicBezTo>
                <a:lnTo>
                  <a:pt x="234874" y="143426"/>
                </a:lnTo>
                <a:cubicBezTo>
                  <a:pt x="237527" y="143409"/>
                  <a:pt x="240075" y="144458"/>
                  <a:pt x="241951" y="146338"/>
                </a:cubicBezTo>
                <a:cubicBezTo>
                  <a:pt x="243827" y="148218"/>
                  <a:pt x="244873" y="150773"/>
                  <a:pt x="244856" y="153432"/>
                </a:cubicBezTo>
                <a:lnTo>
                  <a:pt x="244856" y="155446"/>
                </a:lnTo>
                <a:cubicBezTo>
                  <a:pt x="244873" y="158099"/>
                  <a:pt x="243825" y="160647"/>
                  <a:pt x="241947" y="162518"/>
                </a:cubicBezTo>
                <a:cubicBezTo>
                  <a:pt x="240070" y="164388"/>
                  <a:pt x="237521" y="165422"/>
                  <a:pt x="234874" y="165389"/>
                </a:cubicBezTo>
                <a:close/>
                <a:moveTo>
                  <a:pt x="234623" y="167402"/>
                </a:moveTo>
                <a:lnTo>
                  <a:pt x="128776" y="167402"/>
                </a:lnTo>
                <a:cubicBezTo>
                  <a:pt x="125586" y="167471"/>
                  <a:pt x="122506" y="166236"/>
                  <a:pt x="120244" y="163980"/>
                </a:cubicBezTo>
                <a:cubicBezTo>
                  <a:pt x="117982" y="161725"/>
                  <a:pt x="116733" y="158643"/>
                  <a:pt x="116785" y="155446"/>
                </a:cubicBezTo>
                <a:lnTo>
                  <a:pt x="116785" y="153432"/>
                </a:lnTo>
                <a:cubicBezTo>
                  <a:pt x="116716" y="150218"/>
                  <a:pt x="117955" y="147114"/>
                  <a:pt x="120217" y="144835"/>
                </a:cubicBezTo>
                <a:cubicBezTo>
                  <a:pt x="122479" y="142556"/>
                  <a:pt x="125569" y="141297"/>
                  <a:pt x="128776" y="141349"/>
                </a:cubicBezTo>
                <a:lnTo>
                  <a:pt x="234874" y="141349"/>
                </a:lnTo>
                <a:cubicBezTo>
                  <a:pt x="238064" y="141297"/>
                  <a:pt x="241138" y="142549"/>
                  <a:pt x="243388" y="144816"/>
                </a:cubicBezTo>
                <a:cubicBezTo>
                  <a:pt x="245638" y="147084"/>
                  <a:pt x="246871" y="150171"/>
                  <a:pt x="246802" y="153369"/>
                </a:cubicBezTo>
                <a:lnTo>
                  <a:pt x="246802" y="155383"/>
                </a:lnTo>
                <a:cubicBezTo>
                  <a:pt x="246889" y="158585"/>
                  <a:pt x="245662" y="161684"/>
                  <a:pt x="243408" y="163955"/>
                </a:cubicBezTo>
                <a:cubicBezTo>
                  <a:pt x="241154" y="166226"/>
                  <a:pt x="238069" y="167472"/>
                  <a:pt x="234874" y="167402"/>
                </a:cubicBezTo>
                <a:close/>
                <a:moveTo>
                  <a:pt x="128776" y="144999"/>
                </a:moveTo>
                <a:cubicBezTo>
                  <a:pt x="126540" y="144964"/>
                  <a:pt x="124386" y="145844"/>
                  <a:pt x="122811" y="147435"/>
                </a:cubicBezTo>
                <a:cubicBezTo>
                  <a:pt x="121236" y="149026"/>
                  <a:pt x="120375" y="151191"/>
                  <a:pt x="120426" y="153432"/>
                </a:cubicBezTo>
                <a:lnTo>
                  <a:pt x="120426" y="155446"/>
                </a:lnTo>
                <a:cubicBezTo>
                  <a:pt x="120374" y="157681"/>
                  <a:pt x="121237" y="159840"/>
                  <a:pt x="122814" y="161421"/>
                </a:cubicBezTo>
                <a:cubicBezTo>
                  <a:pt x="124391" y="163002"/>
                  <a:pt x="126546" y="163867"/>
                  <a:pt x="128776" y="163815"/>
                </a:cubicBezTo>
                <a:lnTo>
                  <a:pt x="234874" y="163815"/>
                </a:lnTo>
                <a:cubicBezTo>
                  <a:pt x="237104" y="163867"/>
                  <a:pt x="239258" y="163002"/>
                  <a:pt x="240836" y="161421"/>
                </a:cubicBezTo>
                <a:cubicBezTo>
                  <a:pt x="242413" y="159840"/>
                  <a:pt x="243276" y="157681"/>
                  <a:pt x="243224" y="155446"/>
                </a:cubicBezTo>
                <a:lnTo>
                  <a:pt x="243224" y="153432"/>
                </a:lnTo>
                <a:cubicBezTo>
                  <a:pt x="243275" y="151191"/>
                  <a:pt x="242414" y="149026"/>
                  <a:pt x="240839" y="147435"/>
                </a:cubicBezTo>
                <a:cubicBezTo>
                  <a:pt x="239264" y="145844"/>
                  <a:pt x="237110" y="144964"/>
                  <a:pt x="234874" y="144999"/>
                </a:cubicBezTo>
                <a:close/>
                <a:moveTo>
                  <a:pt x="171027" y="243736"/>
                </a:moveTo>
                <a:lnTo>
                  <a:pt x="171027" y="163438"/>
                </a:lnTo>
                <a:cubicBezTo>
                  <a:pt x="171010" y="160801"/>
                  <a:pt x="172039" y="158265"/>
                  <a:pt x="173888" y="156389"/>
                </a:cubicBezTo>
                <a:cubicBezTo>
                  <a:pt x="175736" y="154512"/>
                  <a:pt x="178252" y="153448"/>
                  <a:pt x="180883" y="153432"/>
                </a:cubicBezTo>
                <a:lnTo>
                  <a:pt x="182892" y="153432"/>
                </a:lnTo>
                <a:cubicBezTo>
                  <a:pt x="185545" y="153415"/>
                  <a:pt x="188093" y="154464"/>
                  <a:pt x="189969" y="156344"/>
                </a:cubicBezTo>
                <a:cubicBezTo>
                  <a:pt x="191845" y="158224"/>
                  <a:pt x="192891" y="160779"/>
                  <a:pt x="192874" y="163438"/>
                </a:cubicBezTo>
                <a:lnTo>
                  <a:pt x="192874" y="244554"/>
                </a:lnTo>
                <a:cubicBezTo>
                  <a:pt x="192908" y="247202"/>
                  <a:pt x="191886" y="249754"/>
                  <a:pt x="190036" y="251644"/>
                </a:cubicBezTo>
                <a:cubicBezTo>
                  <a:pt x="188185" y="253534"/>
                  <a:pt x="185659" y="254606"/>
                  <a:pt x="183018" y="254623"/>
                </a:cubicBezTo>
                <a:lnTo>
                  <a:pt x="180193" y="254623"/>
                </a:lnTo>
                <a:cubicBezTo>
                  <a:pt x="174955" y="253664"/>
                  <a:pt x="171120" y="249135"/>
                  <a:pt x="171027" y="243799"/>
                </a:cubicBezTo>
                <a:close/>
                <a:moveTo>
                  <a:pt x="183583" y="256322"/>
                </a:moveTo>
                <a:lnTo>
                  <a:pt x="180381" y="256322"/>
                </a:lnTo>
                <a:cubicBezTo>
                  <a:pt x="174137" y="255355"/>
                  <a:pt x="169467" y="250066"/>
                  <a:pt x="169269" y="243736"/>
                </a:cubicBezTo>
                <a:lnTo>
                  <a:pt x="169269" y="162997"/>
                </a:lnTo>
                <a:cubicBezTo>
                  <a:pt x="169200" y="159805"/>
                  <a:pt x="170434" y="156724"/>
                  <a:pt x="172686" y="154466"/>
                </a:cubicBezTo>
                <a:cubicBezTo>
                  <a:pt x="174938" y="152209"/>
                  <a:pt x="178013" y="150971"/>
                  <a:pt x="181197" y="151041"/>
                </a:cubicBezTo>
                <a:lnTo>
                  <a:pt x="183206" y="151041"/>
                </a:lnTo>
                <a:cubicBezTo>
                  <a:pt x="186390" y="150971"/>
                  <a:pt x="189465" y="152209"/>
                  <a:pt x="191717" y="154466"/>
                </a:cubicBezTo>
                <a:cubicBezTo>
                  <a:pt x="193969" y="156724"/>
                  <a:pt x="195204" y="159805"/>
                  <a:pt x="195134" y="162997"/>
                </a:cubicBezTo>
                <a:lnTo>
                  <a:pt x="195134" y="244176"/>
                </a:lnTo>
                <a:cubicBezTo>
                  <a:pt x="195441" y="247399"/>
                  <a:pt x="194311" y="250592"/>
                  <a:pt x="192046" y="252899"/>
                </a:cubicBezTo>
                <a:cubicBezTo>
                  <a:pt x="189780" y="255205"/>
                  <a:pt x="186613" y="256390"/>
                  <a:pt x="183394" y="256133"/>
                </a:cubicBezTo>
                <a:close/>
                <a:moveTo>
                  <a:pt x="180883" y="252169"/>
                </a:moveTo>
                <a:lnTo>
                  <a:pt x="183708" y="252169"/>
                </a:lnTo>
                <a:cubicBezTo>
                  <a:pt x="185950" y="252222"/>
                  <a:pt x="188114" y="251348"/>
                  <a:pt x="189693" y="249753"/>
                </a:cubicBezTo>
                <a:cubicBezTo>
                  <a:pt x="191272" y="248158"/>
                  <a:pt x="192128" y="245982"/>
                  <a:pt x="192058" y="243736"/>
                </a:cubicBezTo>
                <a:lnTo>
                  <a:pt x="192058" y="162620"/>
                </a:lnTo>
                <a:cubicBezTo>
                  <a:pt x="192110" y="160384"/>
                  <a:pt x="191247" y="158225"/>
                  <a:pt x="189670" y="156644"/>
                </a:cubicBezTo>
                <a:cubicBezTo>
                  <a:pt x="188093" y="155063"/>
                  <a:pt x="185938" y="154198"/>
                  <a:pt x="183708" y="154250"/>
                </a:cubicBezTo>
                <a:lnTo>
                  <a:pt x="181699" y="154250"/>
                </a:lnTo>
                <a:cubicBezTo>
                  <a:pt x="179464" y="154198"/>
                  <a:pt x="177304" y="155061"/>
                  <a:pt x="175716" y="156641"/>
                </a:cubicBezTo>
                <a:cubicBezTo>
                  <a:pt x="174129" y="158220"/>
                  <a:pt x="173252" y="160378"/>
                  <a:pt x="173287" y="162620"/>
                </a:cubicBezTo>
                <a:lnTo>
                  <a:pt x="173287" y="242981"/>
                </a:lnTo>
                <a:cubicBezTo>
                  <a:pt x="172986" y="245227"/>
                  <a:pt x="173635" y="247497"/>
                  <a:pt x="175078" y="249242"/>
                </a:cubicBezTo>
                <a:cubicBezTo>
                  <a:pt x="176521" y="250987"/>
                  <a:pt x="178625" y="252048"/>
                  <a:pt x="180883" y="252169"/>
                </a:cubicBezTo>
                <a:close/>
                <a:moveTo>
                  <a:pt x="234749" y="215795"/>
                </a:moveTo>
                <a:lnTo>
                  <a:pt x="128776" y="215795"/>
                </a:lnTo>
                <a:cubicBezTo>
                  <a:pt x="126123" y="215812"/>
                  <a:pt x="123574" y="214763"/>
                  <a:pt x="121699" y="212883"/>
                </a:cubicBezTo>
                <a:cubicBezTo>
                  <a:pt x="119823" y="211003"/>
                  <a:pt x="118777" y="208448"/>
                  <a:pt x="118794" y="205789"/>
                </a:cubicBezTo>
                <a:lnTo>
                  <a:pt x="118794" y="203776"/>
                </a:lnTo>
                <a:cubicBezTo>
                  <a:pt x="118777" y="201117"/>
                  <a:pt x="119823" y="198562"/>
                  <a:pt x="121699" y="196682"/>
                </a:cubicBezTo>
                <a:cubicBezTo>
                  <a:pt x="123574" y="194802"/>
                  <a:pt x="126123" y="193753"/>
                  <a:pt x="128776" y="193770"/>
                </a:cubicBezTo>
                <a:lnTo>
                  <a:pt x="234874" y="193770"/>
                </a:lnTo>
                <a:cubicBezTo>
                  <a:pt x="237527" y="193753"/>
                  <a:pt x="240075" y="194802"/>
                  <a:pt x="241951" y="196682"/>
                </a:cubicBezTo>
                <a:cubicBezTo>
                  <a:pt x="243827" y="198562"/>
                  <a:pt x="244873" y="201117"/>
                  <a:pt x="244856" y="203776"/>
                </a:cubicBezTo>
                <a:lnTo>
                  <a:pt x="244856" y="205789"/>
                </a:lnTo>
                <a:cubicBezTo>
                  <a:pt x="244873" y="208448"/>
                  <a:pt x="243827" y="211003"/>
                  <a:pt x="241951" y="212883"/>
                </a:cubicBezTo>
                <a:cubicBezTo>
                  <a:pt x="240075" y="214763"/>
                  <a:pt x="237527" y="215812"/>
                  <a:pt x="234874" y="215795"/>
                </a:cubicBezTo>
                <a:close/>
                <a:moveTo>
                  <a:pt x="234749" y="218187"/>
                </a:moveTo>
                <a:lnTo>
                  <a:pt x="128776" y="218187"/>
                </a:lnTo>
                <a:cubicBezTo>
                  <a:pt x="125580" y="218238"/>
                  <a:pt x="122500" y="216988"/>
                  <a:pt x="120240" y="214723"/>
                </a:cubicBezTo>
                <a:cubicBezTo>
                  <a:pt x="117980" y="212458"/>
                  <a:pt x="116733" y="209370"/>
                  <a:pt x="116785" y="206167"/>
                </a:cubicBezTo>
                <a:lnTo>
                  <a:pt x="116785" y="204279"/>
                </a:lnTo>
                <a:cubicBezTo>
                  <a:pt x="116733" y="201076"/>
                  <a:pt x="117980" y="197988"/>
                  <a:pt x="120240" y="195723"/>
                </a:cubicBezTo>
                <a:cubicBezTo>
                  <a:pt x="122500" y="193458"/>
                  <a:pt x="125580" y="192208"/>
                  <a:pt x="128776" y="192259"/>
                </a:cubicBezTo>
                <a:lnTo>
                  <a:pt x="234874" y="192259"/>
                </a:lnTo>
                <a:cubicBezTo>
                  <a:pt x="238064" y="192207"/>
                  <a:pt x="241138" y="193459"/>
                  <a:pt x="243388" y="195727"/>
                </a:cubicBezTo>
                <a:cubicBezTo>
                  <a:pt x="245638" y="197994"/>
                  <a:pt x="246871" y="201082"/>
                  <a:pt x="246802" y="204279"/>
                </a:cubicBezTo>
                <a:lnTo>
                  <a:pt x="246802" y="206230"/>
                </a:lnTo>
                <a:cubicBezTo>
                  <a:pt x="246802" y="212844"/>
                  <a:pt x="241472" y="218215"/>
                  <a:pt x="234874" y="218249"/>
                </a:cubicBezTo>
                <a:close/>
                <a:moveTo>
                  <a:pt x="128776" y="195406"/>
                </a:moveTo>
                <a:cubicBezTo>
                  <a:pt x="126546" y="195354"/>
                  <a:pt x="124391" y="196219"/>
                  <a:pt x="122814" y="197800"/>
                </a:cubicBezTo>
                <a:cubicBezTo>
                  <a:pt x="121237" y="199381"/>
                  <a:pt x="120374" y="201540"/>
                  <a:pt x="120426" y="203776"/>
                </a:cubicBezTo>
                <a:lnTo>
                  <a:pt x="120426" y="205789"/>
                </a:lnTo>
                <a:cubicBezTo>
                  <a:pt x="120374" y="208025"/>
                  <a:pt x="121237" y="210184"/>
                  <a:pt x="122814" y="211765"/>
                </a:cubicBezTo>
                <a:cubicBezTo>
                  <a:pt x="124391" y="213346"/>
                  <a:pt x="126546" y="214211"/>
                  <a:pt x="128776" y="214159"/>
                </a:cubicBezTo>
                <a:lnTo>
                  <a:pt x="234874" y="214159"/>
                </a:lnTo>
                <a:cubicBezTo>
                  <a:pt x="237104" y="214211"/>
                  <a:pt x="239258" y="213346"/>
                  <a:pt x="240836" y="211765"/>
                </a:cubicBezTo>
                <a:cubicBezTo>
                  <a:pt x="242413" y="210184"/>
                  <a:pt x="243276" y="208025"/>
                  <a:pt x="243224" y="205789"/>
                </a:cubicBezTo>
                <a:lnTo>
                  <a:pt x="243224" y="203776"/>
                </a:lnTo>
                <a:cubicBezTo>
                  <a:pt x="243276" y="201540"/>
                  <a:pt x="242413" y="199381"/>
                  <a:pt x="240836" y="197800"/>
                </a:cubicBezTo>
                <a:cubicBezTo>
                  <a:pt x="239258" y="196219"/>
                  <a:pt x="237104" y="195354"/>
                  <a:pt x="234874" y="195406"/>
                </a:cubicBez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4" name="Freeform 17"/>
          <p:cNvSpPr/>
          <p:nvPr/>
        </p:nvSpPr>
        <p:spPr>
          <a:xfrm>
            <a:off x="4971988" y="4178233"/>
            <a:ext cx="42586" cy="43089"/>
          </a:xfrm>
          <a:custGeom>
            <a:avLst/>
            <a:gdLst/>
            <a:ahLst/>
            <a:cxnLst/>
            <a:rect l="l" t="t" r="r" b="b"/>
            <a:pathLst>
              <a:path w="42586" h="43089">
                <a:moveTo>
                  <a:pt x="21271" y="43006"/>
                </a:moveTo>
                <a:cubicBezTo>
                  <a:pt x="26921" y="43089"/>
                  <a:pt x="32364" y="40862"/>
                  <a:pt x="36365" y="36831"/>
                </a:cubicBezTo>
                <a:cubicBezTo>
                  <a:pt x="40367" y="32800"/>
                  <a:pt x="42586" y="27307"/>
                  <a:pt x="42520" y="21598"/>
                </a:cubicBezTo>
                <a:cubicBezTo>
                  <a:pt x="42552" y="15888"/>
                  <a:pt x="40326" y="10402"/>
                  <a:pt x="36336" y="6359"/>
                </a:cubicBezTo>
                <a:cubicBezTo>
                  <a:pt x="32345" y="2316"/>
                  <a:pt x="26922" y="51"/>
                  <a:pt x="21271" y="67"/>
                </a:cubicBezTo>
                <a:lnTo>
                  <a:pt x="21271" y="67"/>
                </a:lnTo>
                <a:cubicBezTo>
                  <a:pt x="15621" y="0"/>
                  <a:pt x="10184" y="2243"/>
                  <a:pt x="6194" y="6285"/>
                </a:cubicBezTo>
                <a:cubicBezTo>
                  <a:pt x="2204" y="10328"/>
                  <a:pt x="0" y="15828"/>
                  <a:pt x="82" y="21536"/>
                </a:cubicBezTo>
                <a:cubicBezTo>
                  <a:pt x="0" y="27245"/>
                  <a:pt x="2204" y="32745"/>
                  <a:pt x="6194" y="36788"/>
                </a:cubicBezTo>
                <a:cubicBezTo>
                  <a:pt x="10184" y="40830"/>
                  <a:pt x="15621" y="43073"/>
                  <a:pt x="21271" y="43006"/>
                </a:cubicBez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5" name="Freeform 18"/>
          <p:cNvSpPr/>
          <p:nvPr/>
        </p:nvSpPr>
        <p:spPr>
          <a:xfrm>
            <a:off x="4774696" y="4221182"/>
            <a:ext cx="269128" cy="188988"/>
          </a:xfrm>
          <a:custGeom>
            <a:avLst/>
            <a:gdLst/>
            <a:ahLst/>
            <a:cxnLst/>
            <a:rect l="l" t="t" r="r" b="b"/>
            <a:pathLst>
              <a:path w="269128" h="188988">
                <a:moveTo>
                  <a:pt x="268346" y="83788"/>
                </a:moveTo>
                <a:lnTo>
                  <a:pt x="254868" y="21036"/>
                </a:lnTo>
                <a:cubicBezTo>
                  <a:pt x="254326" y="19162"/>
                  <a:pt x="253395" y="17426"/>
                  <a:pt x="252136" y="15944"/>
                </a:cubicBezTo>
                <a:cubicBezTo>
                  <a:pt x="237521" y="4647"/>
                  <a:pt x="218355" y="1301"/>
                  <a:pt x="200835" y="6989"/>
                </a:cubicBezTo>
                <a:cubicBezTo>
                  <a:pt x="194784" y="9116"/>
                  <a:pt x="189076" y="12134"/>
                  <a:pt x="183896" y="15944"/>
                </a:cubicBezTo>
                <a:cubicBezTo>
                  <a:pt x="182346" y="17258"/>
                  <a:pt x="181260" y="19045"/>
                  <a:pt x="180800" y="21036"/>
                </a:cubicBezTo>
                <a:lnTo>
                  <a:pt x="175397" y="45204"/>
                </a:lnTo>
                <a:lnTo>
                  <a:pt x="169993" y="21036"/>
                </a:lnTo>
                <a:cubicBezTo>
                  <a:pt x="169499" y="19155"/>
                  <a:pt x="168585" y="17413"/>
                  <a:pt x="167322" y="15944"/>
                </a:cubicBezTo>
                <a:cubicBezTo>
                  <a:pt x="147290" y="0"/>
                  <a:pt x="119054" y="0"/>
                  <a:pt x="99021" y="15944"/>
                </a:cubicBezTo>
                <a:cubicBezTo>
                  <a:pt x="97477" y="17200"/>
                  <a:pt x="96512" y="19040"/>
                  <a:pt x="96350" y="21036"/>
                </a:cubicBezTo>
                <a:lnTo>
                  <a:pt x="90947" y="46370"/>
                </a:lnTo>
                <a:lnTo>
                  <a:pt x="85543" y="21036"/>
                </a:lnTo>
                <a:cubicBezTo>
                  <a:pt x="85048" y="19143"/>
                  <a:pt x="84111" y="17397"/>
                  <a:pt x="82811" y="15944"/>
                </a:cubicBezTo>
                <a:cubicBezTo>
                  <a:pt x="77767" y="11918"/>
                  <a:pt x="72022" y="8881"/>
                  <a:pt x="65873" y="6989"/>
                </a:cubicBezTo>
                <a:cubicBezTo>
                  <a:pt x="54759" y="3123"/>
                  <a:pt x="42685" y="3123"/>
                  <a:pt x="31571" y="6989"/>
                </a:cubicBezTo>
                <a:cubicBezTo>
                  <a:pt x="25585" y="9138"/>
                  <a:pt x="19941" y="12155"/>
                  <a:pt x="14814" y="15944"/>
                </a:cubicBezTo>
                <a:cubicBezTo>
                  <a:pt x="13270" y="17200"/>
                  <a:pt x="12304" y="19040"/>
                  <a:pt x="12143" y="21036"/>
                </a:cubicBezTo>
                <a:lnTo>
                  <a:pt x="0" y="74832"/>
                </a:lnTo>
                <a:lnTo>
                  <a:pt x="9654" y="84524"/>
                </a:lnTo>
                <a:lnTo>
                  <a:pt x="13478" y="88818"/>
                </a:lnTo>
                <a:lnTo>
                  <a:pt x="26956" y="30360"/>
                </a:lnTo>
                <a:lnTo>
                  <a:pt x="26956" y="102497"/>
                </a:lnTo>
                <a:lnTo>
                  <a:pt x="43956" y="119611"/>
                </a:lnTo>
                <a:lnTo>
                  <a:pt x="43956" y="98571"/>
                </a:lnTo>
                <a:lnTo>
                  <a:pt x="52455" y="98571"/>
                </a:lnTo>
                <a:lnTo>
                  <a:pt x="52455" y="128199"/>
                </a:lnTo>
                <a:lnTo>
                  <a:pt x="69455" y="145313"/>
                </a:lnTo>
                <a:lnTo>
                  <a:pt x="69455" y="30728"/>
                </a:lnTo>
                <a:lnTo>
                  <a:pt x="82204" y="87591"/>
                </a:lnTo>
                <a:cubicBezTo>
                  <a:pt x="83195" y="91500"/>
                  <a:pt x="86680" y="94233"/>
                  <a:pt x="90673" y="94233"/>
                </a:cubicBezTo>
                <a:cubicBezTo>
                  <a:pt x="94667" y="94233"/>
                  <a:pt x="98152" y="91500"/>
                  <a:pt x="99143" y="87591"/>
                </a:cubicBezTo>
                <a:lnTo>
                  <a:pt x="111953" y="30728"/>
                </a:lnTo>
                <a:lnTo>
                  <a:pt x="111953" y="102497"/>
                </a:lnTo>
                <a:lnTo>
                  <a:pt x="121181" y="93541"/>
                </a:lnTo>
                <a:cubicBezTo>
                  <a:pt x="127806" y="86914"/>
                  <a:pt x="138477" y="86914"/>
                  <a:pt x="145102" y="93541"/>
                </a:cubicBezTo>
                <a:lnTo>
                  <a:pt x="154451" y="102865"/>
                </a:lnTo>
                <a:lnTo>
                  <a:pt x="154451" y="30728"/>
                </a:lnTo>
                <a:lnTo>
                  <a:pt x="166593" y="85935"/>
                </a:lnTo>
                <a:lnTo>
                  <a:pt x="166958" y="87898"/>
                </a:lnTo>
                <a:cubicBezTo>
                  <a:pt x="167857" y="91877"/>
                  <a:pt x="171420" y="94654"/>
                  <a:pt x="175457" y="94523"/>
                </a:cubicBezTo>
                <a:cubicBezTo>
                  <a:pt x="179860" y="94542"/>
                  <a:pt x="183548" y="91161"/>
                  <a:pt x="183957" y="86732"/>
                </a:cubicBezTo>
                <a:lnTo>
                  <a:pt x="196585" y="30728"/>
                </a:lnTo>
                <a:lnTo>
                  <a:pt x="196585" y="61398"/>
                </a:lnTo>
                <a:lnTo>
                  <a:pt x="183896" y="125071"/>
                </a:lnTo>
                <a:lnTo>
                  <a:pt x="196585" y="125071"/>
                </a:lnTo>
                <a:lnTo>
                  <a:pt x="196585" y="146111"/>
                </a:lnTo>
                <a:lnTo>
                  <a:pt x="213584" y="163286"/>
                </a:lnTo>
                <a:lnTo>
                  <a:pt x="213584" y="125071"/>
                </a:lnTo>
                <a:lnTo>
                  <a:pt x="222084" y="125071"/>
                </a:lnTo>
                <a:lnTo>
                  <a:pt x="222084" y="171813"/>
                </a:lnTo>
                <a:lnTo>
                  <a:pt x="239023" y="188988"/>
                </a:lnTo>
                <a:lnTo>
                  <a:pt x="239023" y="125071"/>
                </a:lnTo>
                <a:lnTo>
                  <a:pt x="251590" y="125071"/>
                </a:lnTo>
                <a:lnTo>
                  <a:pt x="239023" y="60785"/>
                </a:lnTo>
                <a:lnTo>
                  <a:pt x="239023" y="30114"/>
                </a:lnTo>
                <a:lnTo>
                  <a:pt x="251590" y="88082"/>
                </a:lnTo>
                <a:cubicBezTo>
                  <a:pt x="252680" y="91934"/>
                  <a:pt x="256126" y="94619"/>
                  <a:pt x="260090" y="94707"/>
                </a:cubicBezTo>
                <a:lnTo>
                  <a:pt x="261972" y="94707"/>
                </a:lnTo>
                <a:cubicBezTo>
                  <a:pt x="264348" y="94283"/>
                  <a:pt x="266421" y="92830"/>
                  <a:pt x="267647" y="90730"/>
                </a:cubicBezTo>
                <a:cubicBezTo>
                  <a:pt x="268873" y="88630"/>
                  <a:pt x="269128" y="86094"/>
                  <a:pt x="268346" y="83788"/>
                </a:cubicBez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6" name="Freeform 19"/>
          <p:cNvSpPr/>
          <p:nvPr/>
        </p:nvSpPr>
        <p:spPr>
          <a:xfrm>
            <a:off x="4801570" y="4177240"/>
            <a:ext cx="42681" cy="44117"/>
          </a:xfrm>
          <a:custGeom>
            <a:avLst/>
            <a:gdLst/>
            <a:ahLst/>
            <a:cxnLst/>
            <a:rect l="l" t="t" r="r" b="b"/>
            <a:pathLst>
              <a:path w="42681" h="44117">
                <a:moveTo>
                  <a:pt x="21271" y="43999"/>
                </a:moveTo>
                <a:cubicBezTo>
                  <a:pt x="26947" y="44117"/>
                  <a:pt x="32426" y="41894"/>
                  <a:pt x="36446" y="37844"/>
                </a:cubicBezTo>
                <a:cubicBezTo>
                  <a:pt x="40466" y="33794"/>
                  <a:pt x="42681" y="28265"/>
                  <a:pt x="42581" y="22529"/>
                </a:cubicBezTo>
                <a:cubicBezTo>
                  <a:pt x="42615" y="14836"/>
                  <a:pt x="38572" y="7713"/>
                  <a:pt x="31984" y="3856"/>
                </a:cubicBezTo>
                <a:cubicBezTo>
                  <a:pt x="25395" y="0"/>
                  <a:pt x="17268" y="0"/>
                  <a:pt x="10679" y="3856"/>
                </a:cubicBezTo>
                <a:cubicBezTo>
                  <a:pt x="4091" y="7713"/>
                  <a:pt x="48" y="14836"/>
                  <a:pt x="82" y="22529"/>
                </a:cubicBezTo>
                <a:cubicBezTo>
                  <a:pt x="0" y="28238"/>
                  <a:pt x="2204" y="33738"/>
                  <a:pt x="6194" y="37781"/>
                </a:cubicBezTo>
                <a:cubicBezTo>
                  <a:pt x="10184" y="41823"/>
                  <a:pt x="15621" y="44066"/>
                  <a:pt x="21271" y="43999"/>
                </a:cubicBez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7" name="Freeform 20"/>
          <p:cNvSpPr/>
          <p:nvPr/>
        </p:nvSpPr>
        <p:spPr>
          <a:xfrm>
            <a:off x="4887157" y="4178233"/>
            <a:ext cx="42575" cy="43090"/>
          </a:xfrm>
          <a:custGeom>
            <a:avLst/>
            <a:gdLst/>
            <a:ahLst/>
            <a:cxnLst/>
            <a:rect l="l" t="t" r="r" b="b"/>
            <a:pathLst>
              <a:path w="42575" h="43090">
                <a:moveTo>
                  <a:pt x="21287" y="43006"/>
                </a:moveTo>
                <a:cubicBezTo>
                  <a:pt x="26943" y="43090"/>
                  <a:pt x="32390" y="40853"/>
                  <a:pt x="36383" y="36806"/>
                </a:cubicBezTo>
                <a:cubicBezTo>
                  <a:pt x="40377" y="32760"/>
                  <a:pt x="42575" y="27250"/>
                  <a:pt x="42476" y="21536"/>
                </a:cubicBezTo>
                <a:cubicBezTo>
                  <a:pt x="42508" y="15843"/>
                  <a:pt x="40288" y="10373"/>
                  <a:pt x="36309" y="6341"/>
                </a:cubicBezTo>
                <a:cubicBezTo>
                  <a:pt x="32330" y="2309"/>
                  <a:pt x="26922" y="51"/>
                  <a:pt x="21287" y="67"/>
                </a:cubicBezTo>
                <a:cubicBezTo>
                  <a:pt x="15637" y="0"/>
                  <a:pt x="10200" y="2243"/>
                  <a:pt x="6210" y="6285"/>
                </a:cubicBezTo>
                <a:cubicBezTo>
                  <a:pt x="2221" y="10328"/>
                  <a:pt x="17" y="15828"/>
                  <a:pt x="99" y="21536"/>
                </a:cubicBezTo>
                <a:cubicBezTo>
                  <a:pt x="0" y="27250"/>
                  <a:pt x="2198" y="32760"/>
                  <a:pt x="6192" y="36806"/>
                </a:cubicBezTo>
                <a:cubicBezTo>
                  <a:pt x="10185" y="40853"/>
                  <a:pt x="15632" y="43090"/>
                  <a:pt x="21287" y="43006"/>
                </a:cubicBez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8" name="Freeform 21"/>
          <p:cNvSpPr/>
          <p:nvPr/>
        </p:nvSpPr>
        <p:spPr>
          <a:xfrm>
            <a:off x="4686300" y="4250008"/>
            <a:ext cx="354010" cy="228313"/>
          </a:xfrm>
          <a:custGeom>
            <a:avLst/>
            <a:gdLst/>
            <a:ahLst/>
            <a:cxnLst/>
            <a:rect l="l" t="t" r="r" b="b"/>
            <a:pathLst>
              <a:path w="354010" h="228313">
                <a:moveTo>
                  <a:pt x="157729" y="140656"/>
                </a:moveTo>
                <a:lnTo>
                  <a:pt x="85239" y="67782"/>
                </a:lnTo>
                <a:lnTo>
                  <a:pt x="43227" y="25334"/>
                </a:lnTo>
                <a:lnTo>
                  <a:pt x="68240" y="0"/>
                </a:lnTo>
                <a:lnTo>
                  <a:pt x="0" y="0"/>
                </a:lnTo>
                <a:lnTo>
                  <a:pt x="0" y="68580"/>
                </a:lnTo>
                <a:lnTo>
                  <a:pt x="25074" y="43614"/>
                </a:lnTo>
                <a:lnTo>
                  <a:pt x="68240" y="86491"/>
                </a:lnTo>
                <a:lnTo>
                  <a:pt x="157729" y="176909"/>
                </a:lnTo>
                <a:lnTo>
                  <a:pt x="221780" y="112623"/>
                </a:lnTo>
                <a:lnTo>
                  <a:pt x="335918" y="228313"/>
                </a:lnTo>
                <a:lnTo>
                  <a:pt x="354010" y="210033"/>
                </a:lnTo>
                <a:lnTo>
                  <a:pt x="221780" y="76370"/>
                </a:lnTo>
                <a:lnTo>
                  <a:pt x="157729" y="140656"/>
                </a:ln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9" name="Freeform 22"/>
          <p:cNvSpPr/>
          <p:nvPr/>
        </p:nvSpPr>
        <p:spPr>
          <a:xfrm>
            <a:off x="2692205" y="4152900"/>
            <a:ext cx="290717" cy="348750"/>
          </a:xfrm>
          <a:custGeom>
            <a:avLst/>
            <a:gdLst/>
            <a:ahLst/>
            <a:cxnLst/>
            <a:rect l="l" t="t" r="r" b="b"/>
            <a:pathLst>
              <a:path w="290717" h="348750">
                <a:moveTo>
                  <a:pt x="278335" y="270316"/>
                </a:moveTo>
                <a:lnTo>
                  <a:pt x="59022" y="270316"/>
                </a:lnTo>
                <a:cubicBezTo>
                  <a:pt x="55719" y="270181"/>
                  <a:pt x="52609" y="268720"/>
                  <a:pt x="50391" y="266262"/>
                </a:cubicBezTo>
                <a:cubicBezTo>
                  <a:pt x="48173" y="263805"/>
                  <a:pt x="47033" y="260557"/>
                  <a:pt x="47228" y="257248"/>
                </a:cubicBezTo>
                <a:lnTo>
                  <a:pt x="47228" y="233314"/>
                </a:lnTo>
                <a:lnTo>
                  <a:pt x="289890" y="209188"/>
                </a:lnTo>
                <a:lnTo>
                  <a:pt x="289890" y="43465"/>
                </a:lnTo>
                <a:lnTo>
                  <a:pt x="47228" y="43465"/>
                </a:lnTo>
                <a:lnTo>
                  <a:pt x="47228" y="39205"/>
                </a:lnTo>
                <a:cubicBezTo>
                  <a:pt x="47228" y="17616"/>
                  <a:pt x="31757" y="0"/>
                  <a:pt x="12037" y="0"/>
                </a:cubicBezTo>
                <a:cubicBezTo>
                  <a:pt x="8730" y="136"/>
                  <a:pt x="5615" y="1595"/>
                  <a:pt x="3389" y="4051"/>
                </a:cubicBezTo>
                <a:cubicBezTo>
                  <a:pt x="1164" y="6507"/>
                  <a:pt x="13" y="9755"/>
                  <a:pt x="195" y="13068"/>
                </a:cubicBezTo>
                <a:lnTo>
                  <a:pt x="195" y="13068"/>
                </a:lnTo>
                <a:cubicBezTo>
                  <a:pt x="0" y="16385"/>
                  <a:pt x="1146" y="19640"/>
                  <a:pt x="3374" y="22099"/>
                </a:cubicBezTo>
                <a:cubicBezTo>
                  <a:pt x="5603" y="24558"/>
                  <a:pt x="8725" y="26013"/>
                  <a:pt x="12037" y="26136"/>
                </a:cubicBezTo>
                <a:cubicBezTo>
                  <a:pt x="15382" y="26209"/>
                  <a:pt x="18554" y="27642"/>
                  <a:pt x="20824" y="30107"/>
                </a:cubicBezTo>
                <a:cubicBezTo>
                  <a:pt x="23093" y="32572"/>
                  <a:pt x="24265" y="35856"/>
                  <a:pt x="24070" y="39205"/>
                </a:cubicBezTo>
                <a:lnTo>
                  <a:pt x="24070" y="257248"/>
                </a:lnTo>
                <a:cubicBezTo>
                  <a:pt x="24070" y="278837"/>
                  <a:pt x="39540" y="296501"/>
                  <a:pt x="59261" y="296501"/>
                </a:cubicBezTo>
                <a:lnTo>
                  <a:pt x="67999" y="296501"/>
                </a:lnTo>
                <a:cubicBezTo>
                  <a:pt x="55511" y="298531"/>
                  <a:pt x="46532" y="309634"/>
                  <a:pt x="47133" y="322302"/>
                </a:cubicBezTo>
                <a:cubicBezTo>
                  <a:pt x="46670" y="336085"/>
                  <a:pt x="57273" y="347714"/>
                  <a:pt x="71007" y="348487"/>
                </a:cubicBezTo>
                <a:cubicBezTo>
                  <a:pt x="77664" y="348265"/>
                  <a:pt x="83950" y="345362"/>
                  <a:pt x="88444" y="340434"/>
                </a:cubicBezTo>
                <a:cubicBezTo>
                  <a:pt x="92937" y="335505"/>
                  <a:pt x="95258" y="328968"/>
                  <a:pt x="94882" y="322302"/>
                </a:cubicBezTo>
                <a:cubicBezTo>
                  <a:pt x="95233" y="309551"/>
                  <a:pt x="86103" y="298514"/>
                  <a:pt x="73538" y="296501"/>
                </a:cubicBezTo>
                <a:lnTo>
                  <a:pt x="240660" y="296501"/>
                </a:lnTo>
                <a:cubicBezTo>
                  <a:pt x="226349" y="296765"/>
                  <a:pt x="214948" y="308587"/>
                  <a:pt x="215166" y="322935"/>
                </a:cubicBezTo>
                <a:cubicBezTo>
                  <a:pt x="215385" y="337284"/>
                  <a:pt x="227142" y="348750"/>
                  <a:pt x="241455" y="348576"/>
                </a:cubicBezTo>
                <a:cubicBezTo>
                  <a:pt x="255768" y="348401"/>
                  <a:pt x="267243" y="336652"/>
                  <a:pt x="267114" y="322302"/>
                </a:cubicBezTo>
                <a:cubicBezTo>
                  <a:pt x="267468" y="309567"/>
                  <a:pt x="258363" y="298535"/>
                  <a:pt x="245817" y="296501"/>
                </a:cubicBezTo>
                <a:lnTo>
                  <a:pt x="278955" y="296501"/>
                </a:lnTo>
                <a:cubicBezTo>
                  <a:pt x="285641" y="295798"/>
                  <a:pt x="290717" y="290147"/>
                  <a:pt x="290717" y="283409"/>
                </a:cubicBezTo>
                <a:cubicBezTo>
                  <a:pt x="290717" y="276670"/>
                  <a:pt x="285641" y="271019"/>
                  <a:pt x="278955" y="270316"/>
                </a:cubicBezTo>
                <a:close/>
                <a:moveTo>
                  <a:pt x="223757" y="69649"/>
                </a:moveTo>
                <a:lnTo>
                  <a:pt x="266732" y="69649"/>
                </a:lnTo>
                <a:lnTo>
                  <a:pt x="266732" y="100046"/>
                </a:lnTo>
                <a:lnTo>
                  <a:pt x="223757" y="100046"/>
                </a:lnTo>
                <a:close/>
                <a:moveTo>
                  <a:pt x="223757" y="117518"/>
                </a:moveTo>
                <a:lnTo>
                  <a:pt x="266732" y="117518"/>
                </a:lnTo>
                <a:lnTo>
                  <a:pt x="266732" y="147963"/>
                </a:lnTo>
                <a:lnTo>
                  <a:pt x="223757" y="147963"/>
                </a:lnTo>
                <a:close/>
                <a:moveTo>
                  <a:pt x="223423" y="165387"/>
                </a:moveTo>
                <a:lnTo>
                  <a:pt x="266397" y="165387"/>
                </a:lnTo>
                <a:lnTo>
                  <a:pt x="266397" y="184870"/>
                </a:lnTo>
                <a:lnTo>
                  <a:pt x="223423" y="189131"/>
                </a:lnTo>
                <a:close/>
                <a:moveTo>
                  <a:pt x="164596" y="69649"/>
                </a:moveTo>
                <a:lnTo>
                  <a:pt x="207570" y="69649"/>
                </a:lnTo>
                <a:lnTo>
                  <a:pt x="207570" y="100046"/>
                </a:lnTo>
                <a:lnTo>
                  <a:pt x="164596" y="100046"/>
                </a:lnTo>
                <a:close/>
                <a:moveTo>
                  <a:pt x="164596" y="117518"/>
                </a:moveTo>
                <a:lnTo>
                  <a:pt x="207570" y="117518"/>
                </a:lnTo>
                <a:lnTo>
                  <a:pt x="207570" y="147963"/>
                </a:lnTo>
                <a:lnTo>
                  <a:pt x="164596" y="147963"/>
                </a:lnTo>
                <a:close/>
                <a:moveTo>
                  <a:pt x="164596" y="165387"/>
                </a:moveTo>
                <a:lnTo>
                  <a:pt x="207570" y="165387"/>
                </a:lnTo>
                <a:lnTo>
                  <a:pt x="207570" y="190614"/>
                </a:lnTo>
                <a:lnTo>
                  <a:pt x="164596" y="194875"/>
                </a:lnTo>
                <a:close/>
                <a:moveTo>
                  <a:pt x="106055" y="69649"/>
                </a:moveTo>
                <a:lnTo>
                  <a:pt x="149030" y="69649"/>
                </a:lnTo>
                <a:lnTo>
                  <a:pt x="149030" y="100046"/>
                </a:lnTo>
                <a:lnTo>
                  <a:pt x="106055" y="100046"/>
                </a:lnTo>
                <a:close/>
                <a:moveTo>
                  <a:pt x="106055" y="117518"/>
                </a:moveTo>
                <a:lnTo>
                  <a:pt x="149030" y="117518"/>
                </a:lnTo>
                <a:lnTo>
                  <a:pt x="149030" y="147963"/>
                </a:lnTo>
                <a:lnTo>
                  <a:pt x="106055" y="147963"/>
                </a:lnTo>
                <a:close/>
                <a:moveTo>
                  <a:pt x="106055" y="165387"/>
                </a:moveTo>
                <a:lnTo>
                  <a:pt x="149030" y="165387"/>
                </a:lnTo>
                <a:lnTo>
                  <a:pt x="149030" y="196742"/>
                </a:lnTo>
                <a:lnTo>
                  <a:pt x="106055" y="201002"/>
                </a:lnTo>
                <a:close/>
                <a:moveTo>
                  <a:pt x="47228" y="69649"/>
                </a:moveTo>
                <a:lnTo>
                  <a:pt x="90202" y="69649"/>
                </a:lnTo>
                <a:lnTo>
                  <a:pt x="90202" y="100525"/>
                </a:lnTo>
                <a:lnTo>
                  <a:pt x="47228" y="100525"/>
                </a:lnTo>
                <a:close/>
                <a:moveTo>
                  <a:pt x="47228" y="117518"/>
                </a:moveTo>
                <a:lnTo>
                  <a:pt x="90202" y="117518"/>
                </a:lnTo>
                <a:lnTo>
                  <a:pt x="90202" y="147963"/>
                </a:lnTo>
                <a:lnTo>
                  <a:pt x="47228" y="147963"/>
                </a:lnTo>
                <a:close/>
                <a:moveTo>
                  <a:pt x="47228" y="165387"/>
                </a:moveTo>
                <a:lnTo>
                  <a:pt x="90202" y="165387"/>
                </a:lnTo>
                <a:lnTo>
                  <a:pt x="90202" y="202486"/>
                </a:lnTo>
                <a:lnTo>
                  <a:pt x="47228" y="206746"/>
                </a:ln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A08534-77A8-4744-84C2-150B76B82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54" y="1073310"/>
            <a:ext cx="4074231" cy="543230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8" grpId="0"/>
      <p:bldP spid="19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Connector 1"/>
          <p:cNvCxnSpPr/>
          <p:nvPr/>
        </p:nvCxnSpPr>
        <p:spPr>
          <a:xfrm>
            <a:off x="355600" y="777113"/>
            <a:ext cx="10853686" cy="0"/>
          </a:xfrm>
          <a:prstGeom prst="straightConnector1">
            <a:avLst/>
          </a:prstGeom>
          <a:solidFill>
            <a:srgbClr val="665053"/>
          </a:solidFill>
          <a:ln w="6350">
            <a:solidFill>
              <a:srgbClr val="665053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01" name="TextBox 2"/>
          <p:cNvSpPr txBox="1"/>
          <p:nvPr/>
        </p:nvSpPr>
        <p:spPr>
          <a:xfrm>
            <a:off x="9271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PPT.COM</a:t>
            </a:r>
            <a:endParaRPr lang="en-US" sz="1100"/>
          </a:p>
        </p:txBody>
      </p:sp>
      <p:sp>
        <p:nvSpPr>
          <p:cNvPr id="202" name="TextBox 3"/>
          <p:cNvSpPr txBox="1"/>
          <p:nvPr/>
        </p:nvSpPr>
        <p:spPr>
          <a:xfrm>
            <a:off x="38862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MOLANDI</a:t>
            </a:r>
            <a:endParaRPr lang="en-US" sz="1100"/>
          </a:p>
        </p:txBody>
      </p:sp>
      <p:sp>
        <p:nvSpPr>
          <p:cNvPr id="203" name="TextBox 4"/>
          <p:cNvSpPr txBox="1"/>
          <p:nvPr/>
        </p:nvSpPr>
        <p:spPr>
          <a:xfrm>
            <a:off x="9956800" y="355600"/>
            <a:ext cx="894398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TEMPLATE</a:t>
            </a:r>
            <a:endParaRPr lang="en-US" sz="1100"/>
          </a:p>
        </p:txBody>
      </p:sp>
      <p:graphicFrame>
        <p:nvGraphicFramePr>
          <p:cNvPr id="204" name="Table 5"/>
          <p:cNvGraphicFramePr>
            <a:graphicFrameLocks noGrp="1"/>
          </p:cNvGraphicFramePr>
          <p:nvPr/>
        </p:nvGraphicFramePr>
        <p:xfrm>
          <a:off x="1491869" y="2902712"/>
          <a:ext cx="8862676" cy="2612622"/>
        </p:xfrm>
        <a:graphic>
          <a:graphicData uri="http://schemas.openxmlformats.org/drawingml/2006/table">
            <a:tbl>
              <a:tblPr/>
              <a:tblGrid>
                <a:gridCol w="1511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01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01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0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01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6607"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6000"/>
                        </a:lnSpc>
                      </a:pPr>
                      <a:r>
                        <a:rPr lang="en-US" sz="1800">
                          <a:solidFill>
                            <a:srgbClr val="D9D1CF"/>
                          </a:solidFill>
                          <a:latin typeface="思源黑体 CN" panose="020B0A00000000000000" charset="-122"/>
                          <a:ea typeface="思源黑体 CN" panose="020B0A00000000000000" charset="-122"/>
                        </a:rPr>
                        <a:t>1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6000"/>
                        </a:lnSpc>
                      </a:pPr>
                      <a:r>
                        <a:rPr lang="en-US" sz="1800">
                          <a:solidFill>
                            <a:srgbClr val="D9D1CF"/>
                          </a:solidFill>
                          <a:latin typeface="思源黑体 CN" panose="020B0A00000000000000" charset="-122"/>
                          <a:ea typeface="思源黑体 CN" panose="020B0A00000000000000" charset="-122"/>
                        </a:rPr>
                        <a:t>2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6000"/>
                        </a:lnSpc>
                      </a:pPr>
                      <a:r>
                        <a:rPr lang="en-US" sz="1800">
                          <a:solidFill>
                            <a:srgbClr val="D9D1CF"/>
                          </a:solidFill>
                          <a:latin typeface="思源黑体 CN" panose="020B0A00000000000000" charset="-122"/>
                          <a:ea typeface="思源黑体 CN" panose="020B0A00000000000000" charset="-122"/>
                        </a:rPr>
                        <a:t>3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6000"/>
                        </a:lnSpc>
                      </a:pPr>
                      <a:r>
                        <a:rPr lang="en-US" sz="1800">
                          <a:solidFill>
                            <a:srgbClr val="D9D1CF"/>
                          </a:solidFill>
                          <a:latin typeface="思源黑体 CN" panose="020B0A00000000000000" charset="-122"/>
                          <a:ea typeface="思源黑体 CN" panose="020B0A00000000000000" charset="-122"/>
                        </a:rPr>
                        <a:t>4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6000"/>
                        </a:lnSpc>
                      </a:pPr>
                      <a:r>
                        <a:rPr lang="en-US" sz="1800">
                          <a:solidFill>
                            <a:srgbClr val="D9D1CF"/>
                          </a:solidFill>
                          <a:latin typeface="思源黑体 CN" panose="020B0A00000000000000" charset="-122"/>
                          <a:ea typeface="思源黑体 CN" panose="020B0A00000000000000" charset="-122"/>
                        </a:rPr>
                        <a:t>5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6000"/>
                        </a:lnSpc>
                      </a:pPr>
                      <a:r>
                        <a:rPr lang="en-US" sz="1800">
                          <a:solidFill>
                            <a:srgbClr val="D9D1CF"/>
                          </a:solidFill>
                          <a:latin typeface="思源黑体 CN" panose="020B0A00000000000000" charset="-122"/>
                          <a:ea typeface="思源黑体 CN" panose="020B0A00000000000000" charset="-122"/>
                        </a:rPr>
                        <a:t>6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6000"/>
                        </a:lnSpc>
                      </a:pPr>
                      <a:r>
                        <a:rPr lang="en-US" sz="1800">
                          <a:solidFill>
                            <a:srgbClr val="D9D1CF"/>
                          </a:solidFill>
                          <a:latin typeface="思源黑体 CN" panose="020B0A00000000000000" charset="-122"/>
                          <a:ea typeface="思源黑体 CN" panose="020B0A00000000000000" charset="-122"/>
                        </a:rPr>
                        <a:t>7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8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6000"/>
                        </a:lnSpc>
                      </a:pPr>
                      <a:r>
                        <a:rPr lang="en-US" sz="1800">
                          <a:solidFill>
                            <a:srgbClr val="D9D1CF"/>
                          </a:solidFill>
                          <a:latin typeface="思源黑体 CN" panose="020B0A00000000000000" charset="-122"/>
                          <a:ea typeface="思源黑体 CN" panose="020B0A00000000000000" charset="-122"/>
                        </a:rPr>
                        <a:t>第一季度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6000"/>
                        </a:lnSpc>
                      </a:pPr>
                      <a:r>
                        <a:rPr lang="en-US" sz="1800">
                          <a:solidFill>
                            <a:srgbClr val="D9D1CF"/>
                          </a:solidFill>
                          <a:latin typeface="思源黑体 CN" panose="020B0A00000000000000" charset="-122"/>
                          <a:ea typeface="思源黑体 CN" panose="020B0A00000000000000" charset="-122"/>
                        </a:rPr>
                        <a:t>第二季度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2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6000"/>
                        </a:lnSpc>
                      </a:pPr>
                      <a:r>
                        <a:rPr lang="en-US" sz="1800">
                          <a:solidFill>
                            <a:srgbClr val="D9D1CF"/>
                          </a:solidFill>
                          <a:latin typeface="思源黑体 CN" panose="020B0A00000000000000" charset="-122"/>
                          <a:ea typeface="思源黑体 CN" panose="020B0A00000000000000" charset="-122"/>
                        </a:rPr>
                        <a:t>第三季度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DD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4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6000"/>
                        </a:lnSpc>
                      </a:pPr>
                      <a:r>
                        <a:rPr lang="en-US" sz="1800">
                          <a:solidFill>
                            <a:srgbClr val="D9D1CF"/>
                          </a:solidFill>
                          <a:latin typeface="思源黑体 CN" panose="020B0A00000000000000" charset="-122"/>
                          <a:ea typeface="思源黑体 CN" panose="020B0A00000000000000" charset="-122"/>
                        </a:rPr>
                        <a:t>第四季度</a:t>
                      </a: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7E8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>
                        <a:latin typeface="思源黑体 CN" panose="020B0A00000000000000" charset="-122"/>
                        <a:ea typeface="思源黑体 CN" panose="020B0A00000000000000" charset="-122"/>
                      </a:endParaRPr>
                    </a:p>
                  </a:txBody>
                  <a:tcPr marL="63500" marR="635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5" name="TextBox 6"/>
          <p:cNvSpPr txBox="1"/>
          <p:nvPr/>
        </p:nvSpPr>
        <p:spPr>
          <a:xfrm>
            <a:off x="1701800" y="1800860"/>
            <a:ext cx="2954084" cy="57023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3200" b="1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在此处输入标题</a:t>
            </a:r>
          </a:p>
        </p:txBody>
      </p:sp>
      <p:sp>
        <p:nvSpPr>
          <p:cNvPr id="206" name="TextBox 7"/>
          <p:cNvSpPr txBox="1"/>
          <p:nvPr/>
        </p:nvSpPr>
        <p:spPr>
          <a:xfrm>
            <a:off x="1701800" y="2324100"/>
            <a:ext cx="4681728" cy="3048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600" b="0">
                <a:solidFill>
                  <a:srgbClr val="665053"/>
                </a:solidFill>
                <a:latin typeface="Kiona Regular"/>
                <a:ea typeface="Kiona Regular"/>
              </a:rPr>
              <a:t>Click here to insert the title</a:t>
            </a:r>
            <a:endParaRPr lang="en-US" sz="1100"/>
          </a:p>
        </p:txBody>
      </p:sp>
      <p:sp>
        <p:nvSpPr>
          <p:cNvPr id="207" name="Freeform 8"/>
          <p:cNvSpPr/>
          <p:nvPr/>
        </p:nvSpPr>
        <p:spPr>
          <a:xfrm>
            <a:off x="1518666" y="1899539"/>
            <a:ext cx="118692" cy="658859"/>
          </a:xfrm>
          <a:custGeom>
            <a:avLst/>
            <a:gdLst/>
            <a:ahLst/>
            <a:cxnLst/>
            <a:rect l="l" t="t" r="r" b="b"/>
            <a:pathLst>
              <a:path w="118692" h="658859">
                <a:moveTo>
                  <a:pt x="0" y="0"/>
                </a:moveTo>
                <a:lnTo>
                  <a:pt x="118692" y="0"/>
                </a:lnTo>
                <a:lnTo>
                  <a:pt x="118692" y="658860"/>
                </a:lnTo>
                <a:lnTo>
                  <a:pt x="0" y="658860"/>
                </a:ln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1"/>
          <p:cNvSpPr/>
          <p:nvPr/>
        </p:nvSpPr>
        <p:spPr>
          <a:xfrm>
            <a:off x="3136269" y="285355"/>
            <a:ext cx="788662" cy="826289"/>
          </a:xfrm>
          <a:custGeom>
            <a:avLst/>
            <a:gdLst/>
            <a:ahLst/>
            <a:cxnLst/>
            <a:rect l="l" t="t" r="r" b="b"/>
            <a:pathLst>
              <a:path w="788662" h="826289">
                <a:moveTo>
                  <a:pt x="631" y="413145"/>
                </a:moveTo>
                <a:cubicBezTo>
                  <a:pt x="0" y="272070"/>
                  <a:pt x="74901" y="141441"/>
                  <a:pt x="196971" y="70721"/>
                </a:cubicBezTo>
                <a:cubicBezTo>
                  <a:pt x="319041" y="0"/>
                  <a:pt x="469621" y="0"/>
                  <a:pt x="591691" y="70721"/>
                </a:cubicBezTo>
                <a:cubicBezTo>
                  <a:pt x="713761" y="141441"/>
                  <a:pt x="788662" y="272070"/>
                  <a:pt x="788031" y="413145"/>
                </a:cubicBezTo>
                <a:cubicBezTo>
                  <a:pt x="788662" y="554220"/>
                  <a:pt x="713761" y="684849"/>
                  <a:pt x="591691" y="755569"/>
                </a:cubicBezTo>
                <a:cubicBezTo>
                  <a:pt x="469621" y="826290"/>
                  <a:pt x="319041" y="826290"/>
                  <a:pt x="196971" y="755569"/>
                </a:cubicBezTo>
                <a:cubicBezTo>
                  <a:pt x="74901" y="684849"/>
                  <a:pt x="0" y="554220"/>
                  <a:pt x="631" y="413145"/>
                </a:cubicBezTo>
                <a:close/>
              </a:path>
            </a:pathLst>
          </a:custGeom>
          <a:solidFill>
            <a:srgbClr val="E7DDD4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09" name="Freeform 2"/>
          <p:cNvSpPr/>
          <p:nvPr/>
        </p:nvSpPr>
        <p:spPr>
          <a:xfrm rot="17460000">
            <a:off x="-1169570" y="-2861895"/>
            <a:ext cx="5421514" cy="5423752"/>
          </a:xfrm>
          <a:custGeom>
            <a:avLst/>
            <a:gdLst/>
            <a:ahLst/>
            <a:cxnLst/>
            <a:rect l="l" t="t" r="r" b="b"/>
            <a:pathLst>
              <a:path w="5421514" h="5423752">
                <a:moveTo>
                  <a:pt x="826827" y="1479192"/>
                </a:moveTo>
                <a:cubicBezTo>
                  <a:pt x="826827" y="1479192"/>
                  <a:pt x="3234071" y="0"/>
                  <a:pt x="4416748" y="1542134"/>
                </a:cubicBezTo>
                <a:cubicBezTo>
                  <a:pt x="5421515" y="2853497"/>
                  <a:pt x="4500487" y="3220700"/>
                  <a:pt x="4102799" y="4248790"/>
                </a:cubicBezTo>
                <a:cubicBezTo>
                  <a:pt x="3652736" y="5423752"/>
                  <a:pt x="1894399" y="5109029"/>
                  <a:pt x="1601332" y="4049447"/>
                </a:cubicBezTo>
                <a:cubicBezTo>
                  <a:pt x="1360629" y="3178714"/>
                  <a:pt x="795430" y="3010853"/>
                  <a:pt x="533781" y="2801048"/>
                </a:cubicBezTo>
                <a:cubicBezTo>
                  <a:pt x="502384" y="2780049"/>
                  <a:pt x="470987" y="2748589"/>
                  <a:pt x="450042" y="2717128"/>
                </a:cubicBezTo>
                <a:cubicBezTo>
                  <a:pt x="324464" y="2559772"/>
                  <a:pt x="0" y="1993247"/>
                  <a:pt x="826827" y="1479192"/>
                </a:cubicBezTo>
                <a:lnTo>
                  <a:pt x="826827" y="1479192"/>
                </a:lnTo>
                <a:close/>
              </a:path>
            </a:pathLst>
          </a:custGeom>
          <a:solidFill>
            <a:srgbClr val="C5B7A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cxnSp>
        <p:nvCxnSpPr>
          <p:cNvPr id="210" name="Connector 3"/>
          <p:cNvCxnSpPr/>
          <p:nvPr/>
        </p:nvCxnSpPr>
        <p:spPr>
          <a:xfrm>
            <a:off x="355600" y="777113"/>
            <a:ext cx="10853686" cy="0"/>
          </a:xfrm>
          <a:prstGeom prst="straightConnector1">
            <a:avLst/>
          </a:prstGeom>
          <a:solidFill>
            <a:srgbClr val="665053"/>
          </a:solidFill>
          <a:ln w="6350">
            <a:solidFill>
              <a:srgbClr val="665053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11" name="TextBox 4"/>
          <p:cNvSpPr txBox="1"/>
          <p:nvPr/>
        </p:nvSpPr>
        <p:spPr>
          <a:xfrm>
            <a:off x="9271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PPT.COM</a:t>
            </a:r>
            <a:endParaRPr lang="en-US" sz="1100"/>
          </a:p>
        </p:txBody>
      </p:sp>
      <p:sp>
        <p:nvSpPr>
          <p:cNvPr id="212" name="TextBox 5"/>
          <p:cNvSpPr txBox="1"/>
          <p:nvPr/>
        </p:nvSpPr>
        <p:spPr>
          <a:xfrm>
            <a:off x="38862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MOLANDI</a:t>
            </a:r>
            <a:endParaRPr lang="en-US" sz="1100"/>
          </a:p>
        </p:txBody>
      </p:sp>
      <p:sp>
        <p:nvSpPr>
          <p:cNvPr id="213" name="TextBox 6"/>
          <p:cNvSpPr txBox="1"/>
          <p:nvPr/>
        </p:nvSpPr>
        <p:spPr>
          <a:xfrm>
            <a:off x="9956800" y="355600"/>
            <a:ext cx="894398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TEMPLATE</a:t>
            </a:r>
            <a:endParaRPr lang="en-US" sz="1100"/>
          </a:p>
        </p:txBody>
      </p:sp>
      <p:pic>
        <p:nvPicPr>
          <p:cNvPr id="21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00" y="4203700"/>
            <a:ext cx="10775870" cy="1961208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215" name="Freeform 8"/>
          <p:cNvSpPr/>
          <p:nvPr/>
        </p:nvSpPr>
        <p:spPr>
          <a:xfrm>
            <a:off x="1624369" y="3391052"/>
            <a:ext cx="1539163" cy="1612597"/>
          </a:xfrm>
          <a:custGeom>
            <a:avLst/>
            <a:gdLst/>
            <a:ahLst/>
            <a:cxnLst/>
            <a:rect l="l" t="t" r="r" b="b"/>
            <a:pathLst>
              <a:path w="1539163" h="1612597">
                <a:moveTo>
                  <a:pt x="1231" y="806298"/>
                </a:moveTo>
                <a:cubicBezTo>
                  <a:pt x="0" y="530974"/>
                  <a:pt x="146177" y="276036"/>
                  <a:pt x="384411" y="138018"/>
                </a:cubicBezTo>
                <a:cubicBezTo>
                  <a:pt x="622645" y="0"/>
                  <a:pt x="916517" y="0"/>
                  <a:pt x="1154751" y="138018"/>
                </a:cubicBezTo>
                <a:cubicBezTo>
                  <a:pt x="1392986" y="276036"/>
                  <a:pt x="1539162" y="530974"/>
                  <a:pt x="1537931" y="806298"/>
                </a:cubicBezTo>
                <a:cubicBezTo>
                  <a:pt x="1539162" y="1081622"/>
                  <a:pt x="1392986" y="1336560"/>
                  <a:pt x="1154751" y="1474578"/>
                </a:cubicBezTo>
                <a:cubicBezTo>
                  <a:pt x="916517" y="1612596"/>
                  <a:pt x="622645" y="1612596"/>
                  <a:pt x="384411" y="1474578"/>
                </a:cubicBezTo>
                <a:cubicBezTo>
                  <a:pt x="146177" y="1336560"/>
                  <a:pt x="0" y="1081622"/>
                  <a:pt x="1231" y="806298"/>
                </a:cubicBez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6" name="Freeform 9"/>
          <p:cNvSpPr/>
          <p:nvPr/>
        </p:nvSpPr>
        <p:spPr>
          <a:xfrm>
            <a:off x="5015269" y="3403752"/>
            <a:ext cx="1539163" cy="1612597"/>
          </a:xfrm>
          <a:custGeom>
            <a:avLst/>
            <a:gdLst/>
            <a:ahLst/>
            <a:cxnLst/>
            <a:rect l="l" t="t" r="r" b="b"/>
            <a:pathLst>
              <a:path w="1539163" h="1612597">
                <a:moveTo>
                  <a:pt x="1231" y="806298"/>
                </a:moveTo>
                <a:cubicBezTo>
                  <a:pt x="0" y="530974"/>
                  <a:pt x="146177" y="276036"/>
                  <a:pt x="384411" y="138018"/>
                </a:cubicBezTo>
                <a:cubicBezTo>
                  <a:pt x="622645" y="0"/>
                  <a:pt x="916517" y="0"/>
                  <a:pt x="1154751" y="138018"/>
                </a:cubicBezTo>
                <a:cubicBezTo>
                  <a:pt x="1392986" y="276036"/>
                  <a:pt x="1539162" y="530974"/>
                  <a:pt x="1537931" y="806298"/>
                </a:cubicBezTo>
                <a:cubicBezTo>
                  <a:pt x="1539162" y="1081622"/>
                  <a:pt x="1392986" y="1336560"/>
                  <a:pt x="1154751" y="1474578"/>
                </a:cubicBezTo>
                <a:cubicBezTo>
                  <a:pt x="916517" y="1612596"/>
                  <a:pt x="622645" y="1612596"/>
                  <a:pt x="384411" y="1474578"/>
                </a:cubicBezTo>
                <a:cubicBezTo>
                  <a:pt x="146177" y="1336560"/>
                  <a:pt x="0" y="1081622"/>
                  <a:pt x="1231" y="806298"/>
                </a:cubicBez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7" name="Freeform 10"/>
          <p:cNvSpPr/>
          <p:nvPr/>
        </p:nvSpPr>
        <p:spPr>
          <a:xfrm>
            <a:off x="8406169" y="3403752"/>
            <a:ext cx="1539163" cy="1612597"/>
          </a:xfrm>
          <a:custGeom>
            <a:avLst/>
            <a:gdLst/>
            <a:ahLst/>
            <a:cxnLst/>
            <a:rect l="l" t="t" r="r" b="b"/>
            <a:pathLst>
              <a:path w="1539163" h="1612597">
                <a:moveTo>
                  <a:pt x="1231" y="806298"/>
                </a:moveTo>
                <a:cubicBezTo>
                  <a:pt x="0" y="530974"/>
                  <a:pt x="146177" y="276036"/>
                  <a:pt x="384411" y="138018"/>
                </a:cubicBezTo>
                <a:cubicBezTo>
                  <a:pt x="622645" y="0"/>
                  <a:pt x="916517" y="0"/>
                  <a:pt x="1154751" y="138018"/>
                </a:cubicBezTo>
                <a:cubicBezTo>
                  <a:pt x="1392986" y="276036"/>
                  <a:pt x="1539162" y="530974"/>
                  <a:pt x="1537931" y="806298"/>
                </a:cubicBezTo>
                <a:cubicBezTo>
                  <a:pt x="1539162" y="1081622"/>
                  <a:pt x="1392986" y="1336560"/>
                  <a:pt x="1154751" y="1474578"/>
                </a:cubicBezTo>
                <a:cubicBezTo>
                  <a:pt x="916517" y="1612596"/>
                  <a:pt x="622645" y="1612596"/>
                  <a:pt x="384411" y="1474578"/>
                </a:cubicBezTo>
                <a:cubicBezTo>
                  <a:pt x="146177" y="1336560"/>
                  <a:pt x="0" y="1081622"/>
                  <a:pt x="1231" y="806298"/>
                </a:cubicBez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8" name="Freeform 11"/>
          <p:cNvSpPr/>
          <p:nvPr/>
        </p:nvSpPr>
        <p:spPr>
          <a:xfrm>
            <a:off x="2171700" y="3911600"/>
            <a:ext cx="539184" cy="582169"/>
          </a:xfrm>
          <a:custGeom>
            <a:avLst/>
            <a:gdLst/>
            <a:ahLst/>
            <a:cxnLst/>
            <a:rect l="l" t="t" r="r" b="b"/>
            <a:pathLst>
              <a:path w="539184" h="582169">
                <a:moveTo>
                  <a:pt x="471846" y="254908"/>
                </a:moveTo>
                <a:cubicBezTo>
                  <a:pt x="462793" y="244367"/>
                  <a:pt x="449783" y="238037"/>
                  <a:pt x="435900" y="237419"/>
                </a:cubicBezTo>
                <a:cubicBezTo>
                  <a:pt x="428498" y="237649"/>
                  <a:pt x="421229" y="239445"/>
                  <a:pt x="414572" y="242690"/>
                </a:cubicBezTo>
                <a:cubicBezTo>
                  <a:pt x="411457" y="244247"/>
                  <a:pt x="409181" y="246523"/>
                  <a:pt x="406185" y="248081"/>
                </a:cubicBezTo>
                <a:cubicBezTo>
                  <a:pt x="401827" y="246277"/>
                  <a:pt x="397113" y="245498"/>
                  <a:pt x="392406" y="245805"/>
                </a:cubicBezTo>
                <a:cubicBezTo>
                  <a:pt x="380714" y="245805"/>
                  <a:pt x="369504" y="250460"/>
                  <a:pt x="361253" y="258742"/>
                </a:cubicBezTo>
                <a:cubicBezTo>
                  <a:pt x="360396" y="259670"/>
                  <a:pt x="359382" y="260440"/>
                  <a:pt x="358258" y="261018"/>
                </a:cubicBezTo>
                <a:cubicBezTo>
                  <a:pt x="355495" y="260482"/>
                  <a:pt x="352684" y="260241"/>
                  <a:pt x="349870" y="260299"/>
                </a:cubicBezTo>
                <a:cubicBezTo>
                  <a:pt x="341532" y="260457"/>
                  <a:pt x="333338" y="262505"/>
                  <a:pt x="325907" y="266288"/>
                </a:cubicBezTo>
                <a:cubicBezTo>
                  <a:pt x="323531" y="267651"/>
                  <a:pt x="321249" y="269172"/>
                  <a:pt x="319077" y="270840"/>
                </a:cubicBezTo>
                <a:cubicBezTo>
                  <a:pt x="317519" y="268564"/>
                  <a:pt x="315243" y="267127"/>
                  <a:pt x="314524" y="264012"/>
                </a:cubicBezTo>
                <a:cubicBezTo>
                  <a:pt x="310690" y="259460"/>
                  <a:pt x="306855" y="253351"/>
                  <a:pt x="302542" y="248799"/>
                </a:cubicBezTo>
                <a:cubicBezTo>
                  <a:pt x="294452" y="237588"/>
                  <a:pt x="281380" y="231054"/>
                  <a:pt x="267555" y="231310"/>
                </a:cubicBezTo>
                <a:cubicBezTo>
                  <a:pt x="259027" y="231687"/>
                  <a:pt x="250754" y="234333"/>
                  <a:pt x="243591" y="238977"/>
                </a:cubicBezTo>
                <a:cubicBezTo>
                  <a:pt x="224247" y="251714"/>
                  <a:pt x="217674" y="277015"/>
                  <a:pt x="228374" y="297553"/>
                </a:cubicBezTo>
                <a:cubicBezTo>
                  <a:pt x="230132" y="301634"/>
                  <a:pt x="232429" y="305462"/>
                  <a:pt x="235204" y="308933"/>
                </a:cubicBezTo>
                <a:lnTo>
                  <a:pt x="235923" y="309651"/>
                </a:lnTo>
                <a:cubicBezTo>
                  <a:pt x="246587" y="324865"/>
                  <a:pt x="257969" y="340197"/>
                  <a:pt x="268633" y="355410"/>
                </a:cubicBezTo>
                <a:cubicBezTo>
                  <a:pt x="270015" y="357089"/>
                  <a:pt x="271295" y="358849"/>
                  <a:pt x="272467" y="360681"/>
                </a:cubicBezTo>
                <a:cubicBezTo>
                  <a:pt x="268317" y="362957"/>
                  <a:pt x="264489" y="365777"/>
                  <a:pt x="261085" y="369066"/>
                </a:cubicBezTo>
                <a:cubicBezTo>
                  <a:pt x="249641" y="378503"/>
                  <a:pt x="243886" y="393180"/>
                  <a:pt x="245868" y="407877"/>
                </a:cubicBezTo>
                <a:cubicBezTo>
                  <a:pt x="248272" y="422431"/>
                  <a:pt x="257616" y="434901"/>
                  <a:pt x="270910" y="441298"/>
                </a:cubicBezTo>
                <a:cubicBezTo>
                  <a:pt x="273300" y="442883"/>
                  <a:pt x="275876" y="444171"/>
                  <a:pt x="278578" y="445131"/>
                </a:cubicBezTo>
                <a:cubicBezTo>
                  <a:pt x="281886" y="447172"/>
                  <a:pt x="285480" y="448707"/>
                  <a:pt x="289242" y="449683"/>
                </a:cubicBezTo>
                <a:cubicBezTo>
                  <a:pt x="326182" y="472597"/>
                  <a:pt x="364839" y="492621"/>
                  <a:pt x="404867" y="509577"/>
                </a:cubicBezTo>
                <a:cubicBezTo>
                  <a:pt x="411124" y="512414"/>
                  <a:pt x="417888" y="513962"/>
                  <a:pt x="424757" y="514129"/>
                </a:cubicBezTo>
                <a:cubicBezTo>
                  <a:pt x="434720" y="513970"/>
                  <a:pt x="444341" y="510468"/>
                  <a:pt x="452076" y="504187"/>
                </a:cubicBezTo>
                <a:cubicBezTo>
                  <a:pt x="458905" y="498916"/>
                  <a:pt x="466574" y="493526"/>
                  <a:pt x="474242" y="487536"/>
                </a:cubicBezTo>
                <a:cubicBezTo>
                  <a:pt x="477956" y="484422"/>
                  <a:pt x="481072" y="482865"/>
                  <a:pt x="484067" y="479870"/>
                </a:cubicBezTo>
                <a:cubicBezTo>
                  <a:pt x="487063" y="476875"/>
                  <a:pt x="490178" y="475318"/>
                  <a:pt x="494012" y="473042"/>
                </a:cubicBezTo>
                <a:cubicBezTo>
                  <a:pt x="502399" y="466933"/>
                  <a:pt x="510667" y="461063"/>
                  <a:pt x="517976" y="455553"/>
                </a:cubicBezTo>
                <a:cubicBezTo>
                  <a:pt x="530177" y="446736"/>
                  <a:pt x="537293" y="432509"/>
                  <a:pt x="537027" y="417461"/>
                </a:cubicBezTo>
                <a:cubicBezTo>
                  <a:pt x="539184" y="359962"/>
                  <a:pt x="516778" y="305938"/>
                  <a:pt x="471846" y="254908"/>
                </a:cubicBezTo>
                <a:close/>
                <a:moveTo>
                  <a:pt x="500842" y="429918"/>
                </a:moveTo>
                <a:lnTo>
                  <a:pt x="466574" y="455194"/>
                </a:lnTo>
                <a:cubicBezTo>
                  <a:pt x="455910" y="463579"/>
                  <a:pt x="444527" y="471125"/>
                  <a:pt x="433863" y="479151"/>
                </a:cubicBezTo>
                <a:cubicBezTo>
                  <a:pt x="431790" y="481102"/>
                  <a:pt x="429042" y="482175"/>
                  <a:pt x="426195" y="482146"/>
                </a:cubicBezTo>
                <a:cubicBezTo>
                  <a:pt x="423870" y="481931"/>
                  <a:pt x="421579" y="481449"/>
                  <a:pt x="419365" y="480708"/>
                </a:cubicBezTo>
                <a:cubicBezTo>
                  <a:pt x="380855" y="463850"/>
                  <a:pt x="343474" y="444524"/>
                  <a:pt x="307455" y="422851"/>
                </a:cubicBezTo>
                <a:cubicBezTo>
                  <a:pt x="301464" y="419018"/>
                  <a:pt x="294514" y="416023"/>
                  <a:pt x="287684" y="412190"/>
                </a:cubicBezTo>
                <a:cubicBezTo>
                  <a:pt x="277859" y="407638"/>
                  <a:pt x="277021" y="400211"/>
                  <a:pt x="284689" y="393144"/>
                </a:cubicBezTo>
                <a:cubicBezTo>
                  <a:pt x="288099" y="389690"/>
                  <a:pt x="292776" y="387785"/>
                  <a:pt x="297629" y="387873"/>
                </a:cubicBezTo>
                <a:cubicBezTo>
                  <a:pt x="300207" y="387943"/>
                  <a:pt x="302756" y="388428"/>
                  <a:pt x="305178" y="389310"/>
                </a:cubicBezTo>
                <a:cubicBezTo>
                  <a:pt x="308111" y="390264"/>
                  <a:pt x="310925" y="391550"/>
                  <a:pt x="313565" y="393144"/>
                </a:cubicBezTo>
                <a:cubicBezTo>
                  <a:pt x="315002" y="393757"/>
                  <a:pt x="316557" y="394043"/>
                  <a:pt x="318118" y="393982"/>
                </a:cubicBezTo>
                <a:cubicBezTo>
                  <a:pt x="320556" y="394068"/>
                  <a:pt x="322866" y="392890"/>
                  <a:pt x="324229" y="390868"/>
                </a:cubicBezTo>
                <a:cubicBezTo>
                  <a:pt x="327561" y="387768"/>
                  <a:pt x="328216" y="382737"/>
                  <a:pt x="325787" y="378889"/>
                </a:cubicBezTo>
                <a:cubicBezTo>
                  <a:pt x="323510" y="375175"/>
                  <a:pt x="320395" y="371342"/>
                  <a:pt x="318118" y="367509"/>
                </a:cubicBezTo>
                <a:cubicBezTo>
                  <a:pt x="300625" y="342473"/>
                  <a:pt x="281574" y="316599"/>
                  <a:pt x="264080" y="291444"/>
                </a:cubicBezTo>
                <a:cubicBezTo>
                  <a:pt x="262166" y="289145"/>
                  <a:pt x="260630" y="286557"/>
                  <a:pt x="259527" y="283777"/>
                </a:cubicBezTo>
                <a:cubicBezTo>
                  <a:pt x="257554" y="281116"/>
                  <a:pt x="256867" y="277714"/>
                  <a:pt x="257655" y="274496"/>
                </a:cubicBezTo>
                <a:cubicBezTo>
                  <a:pt x="258442" y="271278"/>
                  <a:pt x="260621" y="268577"/>
                  <a:pt x="263601" y="267127"/>
                </a:cubicBezTo>
                <a:cubicBezTo>
                  <a:pt x="265096" y="265866"/>
                  <a:pt x="266930" y="265075"/>
                  <a:pt x="268873" y="264851"/>
                </a:cubicBezTo>
                <a:cubicBezTo>
                  <a:pt x="272667" y="265498"/>
                  <a:pt x="276153" y="267345"/>
                  <a:pt x="278818" y="270121"/>
                </a:cubicBezTo>
                <a:lnTo>
                  <a:pt x="300625" y="299469"/>
                </a:lnTo>
                <a:cubicBezTo>
                  <a:pt x="310570" y="311448"/>
                  <a:pt x="319676" y="323427"/>
                  <a:pt x="328782" y="336005"/>
                </a:cubicBezTo>
                <a:cubicBezTo>
                  <a:pt x="330395" y="337977"/>
                  <a:pt x="332201" y="339783"/>
                  <a:pt x="334174" y="341395"/>
                </a:cubicBezTo>
                <a:cubicBezTo>
                  <a:pt x="335887" y="342836"/>
                  <a:pt x="338046" y="343640"/>
                  <a:pt x="340285" y="343671"/>
                </a:cubicBezTo>
                <a:cubicBezTo>
                  <a:pt x="342678" y="343838"/>
                  <a:pt x="344973" y="342691"/>
                  <a:pt x="346276" y="340676"/>
                </a:cubicBezTo>
                <a:cubicBezTo>
                  <a:pt x="349746" y="337566"/>
                  <a:pt x="350118" y="332261"/>
                  <a:pt x="347115" y="328698"/>
                </a:cubicBezTo>
                <a:cubicBezTo>
                  <a:pt x="343280" y="324146"/>
                  <a:pt x="340285" y="319594"/>
                  <a:pt x="336451" y="314203"/>
                </a:cubicBezTo>
                <a:cubicBezTo>
                  <a:pt x="331898" y="306657"/>
                  <a:pt x="333335" y="301266"/>
                  <a:pt x="342561" y="295996"/>
                </a:cubicBezTo>
                <a:cubicBezTo>
                  <a:pt x="344599" y="294650"/>
                  <a:pt x="346954" y="293865"/>
                  <a:pt x="349391" y="293720"/>
                </a:cubicBezTo>
                <a:cubicBezTo>
                  <a:pt x="353105" y="293720"/>
                  <a:pt x="356221" y="295996"/>
                  <a:pt x="359216" y="301266"/>
                </a:cubicBezTo>
                <a:cubicBezTo>
                  <a:pt x="362712" y="306971"/>
                  <a:pt x="366722" y="312344"/>
                  <a:pt x="371198" y="317318"/>
                </a:cubicBezTo>
                <a:cubicBezTo>
                  <a:pt x="372869" y="319344"/>
                  <a:pt x="375405" y="320456"/>
                  <a:pt x="378028" y="320313"/>
                </a:cubicBezTo>
                <a:cubicBezTo>
                  <a:pt x="380263" y="320262"/>
                  <a:pt x="382415" y="319460"/>
                  <a:pt x="384138" y="318037"/>
                </a:cubicBezTo>
                <a:cubicBezTo>
                  <a:pt x="387668" y="315103"/>
                  <a:pt x="388623" y="310081"/>
                  <a:pt x="386415" y="306058"/>
                </a:cubicBezTo>
                <a:cubicBezTo>
                  <a:pt x="385113" y="304013"/>
                  <a:pt x="384104" y="301795"/>
                  <a:pt x="383420" y="299469"/>
                </a:cubicBezTo>
                <a:cubicBezTo>
                  <a:pt x="379585" y="294918"/>
                  <a:pt x="378148" y="290366"/>
                  <a:pt x="383420" y="285814"/>
                </a:cubicBezTo>
                <a:cubicBezTo>
                  <a:pt x="386049" y="283107"/>
                  <a:pt x="389597" y="281483"/>
                  <a:pt x="393365" y="281262"/>
                </a:cubicBezTo>
                <a:cubicBezTo>
                  <a:pt x="396153" y="281351"/>
                  <a:pt x="398822" y="282410"/>
                  <a:pt x="400913" y="284256"/>
                </a:cubicBezTo>
                <a:cubicBezTo>
                  <a:pt x="405300" y="288139"/>
                  <a:pt x="408918" y="292812"/>
                  <a:pt x="411577" y="298032"/>
                </a:cubicBezTo>
                <a:cubicBezTo>
                  <a:pt x="413853" y="301865"/>
                  <a:pt x="416130" y="304860"/>
                  <a:pt x="420803" y="304860"/>
                </a:cubicBezTo>
                <a:cubicBezTo>
                  <a:pt x="422422" y="304707"/>
                  <a:pt x="423983" y="304174"/>
                  <a:pt x="425356" y="303303"/>
                </a:cubicBezTo>
                <a:cubicBezTo>
                  <a:pt x="427869" y="302201"/>
                  <a:pt x="429797" y="300087"/>
                  <a:pt x="430665" y="297485"/>
                </a:cubicBezTo>
                <a:cubicBezTo>
                  <a:pt x="431533" y="294883"/>
                  <a:pt x="431258" y="292035"/>
                  <a:pt x="429909" y="289647"/>
                </a:cubicBezTo>
                <a:lnTo>
                  <a:pt x="429909" y="288928"/>
                </a:lnTo>
                <a:cubicBezTo>
                  <a:pt x="427633" y="284256"/>
                  <a:pt x="424517" y="278267"/>
                  <a:pt x="431347" y="274434"/>
                </a:cubicBezTo>
                <a:cubicBezTo>
                  <a:pt x="433138" y="273213"/>
                  <a:pt x="435301" y="272662"/>
                  <a:pt x="437458" y="272877"/>
                </a:cubicBezTo>
                <a:cubicBezTo>
                  <a:pt x="441809" y="273009"/>
                  <a:pt x="445807" y="275300"/>
                  <a:pt x="448122" y="278986"/>
                </a:cubicBezTo>
                <a:cubicBezTo>
                  <a:pt x="485653" y="317247"/>
                  <a:pt x="507093" y="368431"/>
                  <a:pt x="508031" y="422012"/>
                </a:cubicBezTo>
                <a:cubicBezTo>
                  <a:pt x="506498" y="425320"/>
                  <a:pt x="503989" y="428079"/>
                  <a:pt x="500842" y="429918"/>
                </a:cubicBezTo>
                <a:close/>
                <a:moveTo>
                  <a:pt x="372995" y="525749"/>
                </a:moveTo>
                <a:cubicBezTo>
                  <a:pt x="363758" y="525814"/>
                  <a:pt x="356286" y="533284"/>
                  <a:pt x="356221" y="542519"/>
                </a:cubicBezTo>
                <a:lnTo>
                  <a:pt x="356221" y="548628"/>
                </a:lnTo>
                <a:lnTo>
                  <a:pt x="33549" y="548628"/>
                </a:lnTo>
                <a:lnTo>
                  <a:pt x="33549" y="33541"/>
                </a:lnTo>
                <a:lnTo>
                  <a:pt x="356221" y="33541"/>
                </a:lnTo>
                <a:lnTo>
                  <a:pt x="356221" y="204717"/>
                </a:lnTo>
                <a:cubicBezTo>
                  <a:pt x="355686" y="211025"/>
                  <a:pt x="358750" y="217096"/>
                  <a:pt x="364142" y="220415"/>
                </a:cubicBezTo>
                <a:cubicBezTo>
                  <a:pt x="369534" y="223733"/>
                  <a:pt x="376336" y="223733"/>
                  <a:pt x="381729" y="220415"/>
                </a:cubicBezTo>
                <a:cubicBezTo>
                  <a:pt x="387121" y="217096"/>
                  <a:pt x="390185" y="211025"/>
                  <a:pt x="389650" y="204717"/>
                </a:cubicBezTo>
                <a:lnTo>
                  <a:pt x="389650" y="30426"/>
                </a:lnTo>
                <a:cubicBezTo>
                  <a:pt x="389651" y="13715"/>
                  <a:pt x="376170" y="132"/>
                  <a:pt x="359456" y="0"/>
                </a:cubicBezTo>
                <a:lnTo>
                  <a:pt x="30434" y="0"/>
                </a:lnTo>
                <a:cubicBezTo>
                  <a:pt x="13626" y="0"/>
                  <a:pt x="0" y="13622"/>
                  <a:pt x="0" y="30426"/>
                </a:cubicBezTo>
                <a:lnTo>
                  <a:pt x="0" y="551623"/>
                </a:lnTo>
                <a:cubicBezTo>
                  <a:pt x="0" y="568446"/>
                  <a:pt x="13606" y="582103"/>
                  <a:pt x="30434" y="582169"/>
                </a:cubicBezTo>
                <a:lnTo>
                  <a:pt x="359456" y="582169"/>
                </a:lnTo>
                <a:cubicBezTo>
                  <a:pt x="376283" y="582103"/>
                  <a:pt x="389890" y="568446"/>
                  <a:pt x="389890" y="551623"/>
                </a:cubicBezTo>
                <a:lnTo>
                  <a:pt x="389890" y="541800"/>
                </a:lnTo>
                <a:cubicBezTo>
                  <a:pt x="389270" y="532881"/>
                  <a:pt x="381937" y="525913"/>
                  <a:pt x="372995" y="525749"/>
                </a:cubicBezTo>
                <a:close/>
                <a:moveTo>
                  <a:pt x="320395" y="228316"/>
                </a:moveTo>
                <a:cubicBezTo>
                  <a:pt x="329632" y="228250"/>
                  <a:pt x="337104" y="220780"/>
                  <a:pt x="337170" y="211545"/>
                </a:cubicBezTo>
                <a:lnTo>
                  <a:pt x="337170" y="127694"/>
                </a:lnTo>
                <a:cubicBezTo>
                  <a:pt x="337331" y="119521"/>
                  <a:pt x="334195" y="111627"/>
                  <a:pt x="328470" y="105791"/>
                </a:cubicBezTo>
                <a:cubicBezTo>
                  <a:pt x="322745" y="99955"/>
                  <a:pt x="314912" y="96667"/>
                  <a:pt x="306736" y="96669"/>
                </a:cubicBezTo>
                <a:lnTo>
                  <a:pt x="82196" y="96669"/>
                </a:lnTo>
                <a:cubicBezTo>
                  <a:pt x="65387" y="96669"/>
                  <a:pt x="51762" y="110291"/>
                  <a:pt x="51762" y="127095"/>
                </a:cubicBezTo>
                <a:lnTo>
                  <a:pt x="51762" y="420815"/>
                </a:lnTo>
                <a:cubicBezTo>
                  <a:pt x="51762" y="428884"/>
                  <a:pt x="54968" y="436623"/>
                  <a:pt x="60676" y="442329"/>
                </a:cubicBezTo>
                <a:cubicBezTo>
                  <a:pt x="66383" y="448035"/>
                  <a:pt x="74124" y="451241"/>
                  <a:pt x="82196" y="451241"/>
                </a:cubicBezTo>
                <a:lnTo>
                  <a:pt x="203692" y="451241"/>
                </a:lnTo>
                <a:cubicBezTo>
                  <a:pt x="212927" y="451199"/>
                  <a:pt x="220391" y="443703"/>
                  <a:pt x="220391" y="434470"/>
                </a:cubicBezTo>
                <a:cubicBezTo>
                  <a:pt x="220391" y="425238"/>
                  <a:pt x="212927" y="417741"/>
                  <a:pt x="203692" y="417700"/>
                </a:cubicBezTo>
                <a:lnTo>
                  <a:pt x="86030" y="417700"/>
                </a:lnTo>
                <a:lnTo>
                  <a:pt x="86030" y="129371"/>
                </a:lnTo>
                <a:lnTo>
                  <a:pt x="304459" y="129371"/>
                </a:lnTo>
                <a:lnTo>
                  <a:pt x="304459" y="209988"/>
                </a:lnTo>
                <a:cubicBezTo>
                  <a:pt x="304028" y="214556"/>
                  <a:pt x="305488" y="219102"/>
                  <a:pt x="308500" y="222565"/>
                </a:cubicBezTo>
                <a:cubicBezTo>
                  <a:pt x="311511" y="226028"/>
                  <a:pt x="315810" y="228106"/>
                  <a:pt x="320395" y="228316"/>
                </a:cubicBezTo>
                <a:close/>
                <a:moveTo>
                  <a:pt x="228374" y="85169"/>
                </a:moveTo>
                <a:cubicBezTo>
                  <a:pt x="237058" y="84433"/>
                  <a:pt x="243732" y="77172"/>
                  <a:pt x="243732" y="68459"/>
                </a:cubicBezTo>
                <a:cubicBezTo>
                  <a:pt x="243732" y="59746"/>
                  <a:pt x="237058" y="52484"/>
                  <a:pt x="228374" y="51748"/>
                </a:cubicBezTo>
                <a:lnTo>
                  <a:pt x="160557" y="51748"/>
                </a:lnTo>
                <a:cubicBezTo>
                  <a:pt x="151873" y="52484"/>
                  <a:pt x="145199" y="59746"/>
                  <a:pt x="145199" y="68459"/>
                </a:cubicBezTo>
                <a:cubicBezTo>
                  <a:pt x="145199" y="77172"/>
                  <a:pt x="151873" y="84433"/>
                  <a:pt x="160557" y="85169"/>
                </a:cubicBezTo>
                <a:close/>
                <a:moveTo>
                  <a:pt x="163672" y="499994"/>
                </a:moveTo>
                <a:cubicBezTo>
                  <a:pt x="164694" y="516478"/>
                  <a:pt x="178365" y="529325"/>
                  <a:pt x="194885" y="529325"/>
                </a:cubicBezTo>
                <a:cubicBezTo>
                  <a:pt x="211405" y="529325"/>
                  <a:pt x="225076" y="516478"/>
                  <a:pt x="226098" y="499994"/>
                </a:cubicBezTo>
                <a:lnTo>
                  <a:pt x="226098" y="499994"/>
                </a:lnTo>
                <a:cubicBezTo>
                  <a:pt x="226195" y="491673"/>
                  <a:pt x="222932" y="483664"/>
                  <a:pt x="217046" y="477779"/>
                </a:cubicBezTo>
                <a:cubicBezTo>
                  <a:pt x="211160" y="471895"/>
                  <a:pt x="203149" y="468632"/>
                  <a:pt x="194825" y="468730"/>
                </a:cubicBezTo>
                <a:cubicBezTo>
                  <a:pt x="177600" y="468796"/>
                  <a:pt x="163672" y="482774"/>
                  <a:pt x="163672" y="499994"/>
                </a:cubicBezTo>
                <a:close/>
              </a:path>
            </a:pathLst>
          </a:custGeom>
          <a:solidFill>
            <a:srgbClr val="D9D1C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19" name="Freeform 12"/>
          <p:cNvSpPr/>
          <p:nvPr/>
        </p:nvSpPr>
        <p:spPr>
          <a:xfrm>
            <a:off x="5448300" y="3949217"/>
            <a:ext cx="663025" cy="586173"/>
          </a:xfrm>
          <a:custGeom>
            <a:avLst/>
            <a:gdLst/>
            <a:ahLst/>
            <a:cxnLst/>
            <a:rect l="l" t="t" r="r" b="b"/>
            <a:pathLst>
              <a:path w="663025" h="586173">
                <a:moveTo>
                  <a:pt x="531676" y="123046"/>
                </a:moveTo>
                <a:cubicBezTo>
                  <a:pt x="520308" y="118764"/>
                  <a:pt x="507495" y="122819"/>
                  <a:pt x="500632" y="132871"/>
                </a:cubicBezTo>
                <a:lnTo>
                  <a:pt x="371683" y="250162"/>
                </a:lnTo>
                <a:lnTo>
                  <a:pt x="270793" y="177080"/>
                </a:lnTo>
                <a:cubicBezTo>
                  <a:pt x="260166" y="170251"/>
                  <a:pt x="254794" y="166417"/>
                  <a:pt x="245719" y="167974"/>
                </a:cubicBezTo>
                <a:cubicBezTo>
                  <a:pt x="243876" y="168003"/>
                  <a:pt x="242069" y="168498"/>
                  <a:pt x="240466" y="169412"/>
                </a:cubicBezTo>
                <a:cubicBezTo>
                  <a:pt x="239630" y="169412"/>
                  <a:pt x="239630" y="169412"/>
                  <a:pt x="238914" y="170251"/>
                </a:cubicBezTo>
                <a:cubicBezTo>
                  <a:pt x="238518" y="170251"/>
                  <a:pt x="238197" y="170572"/>
                  <a:pt x="238197" y="170969"/>
                </a:cubicBezTo>
                <a:cubicBezTo>
                  <a:pt x="236541" y="171795"/>
                  <a:pt x="235199" y="173141"/>
                  <a:pt x="234377" y="174803"/>
                </a:cubicBezTo>
                <a:lnTo>
                  <a:pt x="230556" y="178517"/>
                </a:lnTo>
                <a:lnTo>
                  <a:pt x="229840" y="179356"/>
                </a:lnTo>
                <a:lnTo>
                  <a:pt x="125845" y="304196"/>
                </a:lnTo>
                <a:cubicBezTo>
                  <a:pt x="120325" y="314327"/>
                  <a:pt x="123685" y="327021"/>
                  <a:pt x="133486" y="333069"/>
                </a:cubicBezTo>
                <a:cubicBezTo>
                  <a:pt x="143397" y="338276"/>
                  <a:pt x="155633" y="334933"/>
                  <a:pt x="161544" y="325402"/>
                </a:cubicBezTo>
                <a:lnTo>
                  <a:pt x="253361" y="216137"/>
                </a:lnTo>
                <a:lnTo>
                  <a:pt x="349595" y="285386"/>
                </a:lnTo>
                <a:cubicBezTo>
                  <a:pt x="354968" y="289220"/>
                  <a:pt x="359505" y="292934"/>
                  <a:pt x="362490" y="295210"/>
                </a:cubicBezTo>
                <a:cubicBezTo>
                  <a:pt x="371683" y="300602"/>
                  <a:pt x="380041" y="297487"/>
                  <a:pt x="389832" y="288381"/>
                </a:cubicBezTo>
                <a:lnTo>
                  <a:pt x="535496" y="155035"/>
                </a:lnTo>
                <a:cubicBezTo>
                  <a:pt x="540615" y="150947"/>
                  <a:pt x="543258" y="144489"/>
                  <a:pt x="542479" y="137971"/>
                </a:cubicBezTo>
                <a:cubicBezTo>
                  <a:pt x="541701" y="131453"/>
                  <a:pt x="537612" y="125805"/>
                  <a:pt x="531676" y="123046"/>
                </a:cubicBezTo>
                <a:close/>
                <a:moveTo>
                  <a:pt x="643909" y="483"/>
                </a:moveTo>
                <a:lnTo>
                  <a:pt x="20536" y="483"/>
                </a:lnTo>
                <a:cubicBezTo>
                  <a:pt x="9275" y="675"/>
                  <a:pt x="191" y="9790"/>
                  <a:pt x="0" y="21090"/>
                </a:cubicBezTo>
                <a:lnTo>
                  <a:pt x="0" y="21090"/>
                </a:lnTo>
                <a:cubicBezTo>
                  <a:pt x="255" y="32343"/>
                  <a:pt x="9320" y="41387"/>
                  <a:pt x="20536" y="41577"/>
                </a:cubicBezTo>
                <a:lnTo>
                  <a:pt x="40953" y="41577"/>
                </a:lnTo>
                <a:lnTo>
                  <a:pt x="40953" y="416815"/>
                </a:lnTo>
                <a:cubicBezTo>
                  <a:pt x="40791" y="427954"/>
                  <a:pt x="45129" y="438684"/>
                  <a:pt x="52979" y="446561"/>
                </a:cubicBezTo>
                <a:cubicBezTo>
                  <a:pt x="60829" y="454438"/>
                  <a:pt x="71522" y="458791"/>
                  <a:pt x="82623" y="458628"/>
                </a:cubicBezTo>
                <a:lnTo>
                  <a:pt x="261719" y="458628"/>
                </a:lnTo>
                <a:lnTo>
                  <a:pt x="209303" y="553755"/>
                </a:lnTo>
                <a:cubicBezTo>
                  <a:pt x="206243" y="558248"/>
                  <a:pt x="205409" y="563902"/>
                  <a:pt x="207040" y="569092"/>
                </a:cubicBezTo>
                <a:cubicBezTo>
                  <a:pt x="208671" y="574283"/>
                  <a:pt x="212586" y="578434"/>
                  <a:pt x="217661" y="580353"/>
                </a:cubicBezTo>
                <a:cubicBezTo>
                  <a:pt x="228474" y="585962"/>
                  <a:pt x="241752" y="582746"/>
                  <a:pt x="248824" y="572805"/>
                </a:cubicBezTo>
                <a:lnTo>
                  <a:pt x="306373" y="466296"/>
                </a:lnTo>
                <a:cubicBezTo>
                  <a:pt x="308502" y="463708"/>
                  <a:pt x="309607" y="460424"/>
                  <a:pt x="309478" y="457070"/>
                </a:cubicBezTo>
                <a:lnTo>
                  <a:pt x="351864" y="457070"/>
                </a:lnTo>
                <a:cubicBezTo>
                  <a:pt x="351845" y="460407"/>
                  <a:pt x="352938" y="463653"/>
                  <a:pt x="354968" y="466296"/>
                </a:cubicBezTo>
                <a:lnTo>
                  <a:pt x="412637" y="572805"/>
                </a:lnTo>
                <a:cubicBezTo>
                  <a:pt x="419538" y="582917"/>
                  <a:pt x="432931" y="586173"/>
                  <a:pt x="443680" y="580353"/>
                </a:cubicBezTo>
                <a:cubicBezTo>
                  <a:pt x="448723" y="578396"/>
                  <a:pt x="452606" y="574245"/>
                  <a:pt x="454232" y="569070"/>
                </a:cubicBezTo>
                <a:cubicBezTo>
                  <a:pt x="455858" y="563896"/>
                  <a:pt x="455051" y="558261"/>
                  <a:pt x="452038" y="553755"/>
                </a:cubicBezTo>
                <a:lnTo>
                  <a:pt x="399742" y="458628"/>
                </a:lnTo>
                <a:lnTo>
                  <a:pt x="578838" y="458628"/>
                </a:lnTo>
                <a:cubicBezTo>
                  <a:pt x="590000" y="458890"/>
                  <a:pt x="600787" y="454580"/>
                  <a:pt x="608715" y="446692"/>
                </a:cubicBezTo>
                <a:cubicBezTo>
                  <a:pt x="616644" y="438804"/>
                  <a:pt x="621031" y="428017"/>
                  <a:pt x="620865" y="416815"/>
                </a:cubicBezTo>
                <a:lnTo>
                  <a:pt x="620865" y="41577"/>
                </a:lnTo>
                <a:lnTo>
                  <a:pt x="641402" y="41577"/>
                </a:lnTo>
                <a:cubicBezTo>
                  <a:pt x="652571" y="41324"/>
                  <a:pt x="661566" y="32298"/>
                  <a:pt x="661819" y="21090"/>
                </a:cubicBezTo>
                <a:cubicBezTo>
                  <a:pt x="663025" y="15817"/>
                  <a:pt x="661642" y="10283"/>
                  <a:pt x="658099" y="6205"/>
                </a:cubicBezTo>
                <a:cubicBezTo>
                  <a:pt x="654555" y="2128"/>
                  <a:pt x="649279" y="0"/>
                  <a:pt x="643909" y="483"/>
                </a:cubicBezTo>
                <a:close/>
                <a:moveTo>
                  <a:pt x="580987" y="397047"/>
                </a:moveTo>
                <a:cubicBezTo>
                  <a:pt x="580732" y="408300"/>
                  <a:pt x="571667" y="417344"/>
                  <a:pt x="560450" y="417534"/>
                </a:cubicBezTo>
                <a:lnTo>
                  <a:pt x="103876" y="417534"/>
                </a:lnTo>
                <a:cubicBezTo>
                  <a:pt x="92726" y="417278"/>
                  <a:pt x="83767" y="408235"/>
                  <a:pt x="83578" y="397047"/>
                </a:cubicBezTo>
                <a:lnTo>
                  <a:pt x="83578" y="43135"/>
                </a:lnTo>
                <a:lnTo>
                  <a:pt x="580987" y="43135"/>
                </a:lnTo>
                <a:close/>
              </a:path>
            </a:pathLst>
          </a:custGeom>
          <a:solidFill>
            <a:srgbClr val="D9D1C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0" name="Freeform 13"/>
          <p:cNvSpPr/>
          <p:nvPr/>
        </p:nvSpPr>
        <p:spPr>
          <a:xfrm>
            <a:off x="8851900" y="4143961"/>
            <a:ext cx="634346" cy="322417"/>
          </a:xfrm>
          <a:custGeom>
            <a:avLst/>
            <a:gdLst/>
            <a:ahLst/>
            <a:cxnLst/>
            <a:rect l="l" t="t" r="r" b="b"/>
            <a:pathLst>
              <a:path w="634346" h="322417">
                <a:moveTo>
                  <a:pt x="0" y="0"/>
                </a:moveTo>
                <a:lnTo>
                  <a:pt x="0" y="322416"/>
                </a:lnTo>
                <a:lnTo>
                  <a:pt x="634346" y="322416"/>
                </a:lnTo>
                <a:lnTo>
                  <a:pt x="634346" y="0"/>
                </a:lnTo>
                <a:close/>
                <a:moveTo>
                  <a:pt x="590831" y="249019"/>
                </a:moveTo>
                <a:lnTo>
                  <a:pt x="569030" y="273161"/>
                </a:lnTo>
                <a:lnTo>
                  <a:pt x="71997" y="273161"/>
                </a:lnTo>
                <a:lnTo>
                  <a:pt x="43954" y="240972"/>
                </a:lnTo>
                <a:lnTo>
                  <a:pt x="43954" y="79764"/>
                </a:lnTo>
                <a:lnTo>
                  <a:pt x="72436" y="47133"/>
                </a:lnTo>
                <a:lnTo>
                  <a:pt x="569997" y="47133"/>
                </a:lnTo>
                <a:lnTo>
                  <a:pt x="591798" y="71363"/>
                </a:lnTo>
                <a:close/>
              </a:path>
            </a:pathLst>
          </a:custGeom>
          <a:solidFill>
            <a:srgbClr val="D9D1C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1" name="Freeform 14"/>
          <p:cNvSpPr/>
          <p:nvPr/>
        </p:nvSpPr>
        <p:spPr>
          <a:xfrm>
            <a:off x="9110262" y="4224255"/>
            <a:ext cx="116303" cy="160678"/>
          </a:xfrm>
          <a:custGeom>
            <a:avLst/>
            <a:gdLst/>
            <a:ahLst/>
            <a:cxnLst/>
            <a:rect l="l" t="t" r="r" b="b"/>
            <a:pathLst>
              <a:path w="116303" h="160678">
                <a:moveTo>
                  <a:pt x="58108" y="0"/>
                </a:moveTo>
                <a:cubicBezTo>
                  <a:pt x="25669" y="0"/>
                  <a:pt x="0" y="35991"/>
                  <a:pt x="0" y="80383"/>
                </a:cubicBezTo>
                <a:cubicBezTo>
                  <a:pt x="0" y="124775"/>
                  <a:pt x="25669" y="160678"/>
                  <a:pt x="58108" y="160678"/>
                </a:cubicBezTo>
                <a:cubicBezTo>
                  <a:pt x="90546" y="160678"/>
                  <a:pt x="116303" y="124510"/>
                  <a:pt x="116303" y="80295"/>
                </a:cubicBezTo>
                <a:cubicBezTo>
                  <a:pt x="116303" y="36080"/>
                  <a:pt x="90634" y="0"/>
                  <a:pt x="58108" y="0"/>
                </a:cubicBezTo>
                <a:close/>
              </a:path>
            </a:pathLst>
          </a:custGeom>
          <a:solidFill>
            <a:srgbClr val="D9D1C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2" name="Freeform 15"/>
          <p:cNvSpPr/>
          <p:nvPr/>
        </p:nvSpPr>
        <p:spPr>
          <a:xfrm>
            <a:off x="8967032" y="4280409"/>
            <a:ext cx="43706" cy="48371"/>
          </a:xfrm>
          <a:custGeom>
            <a:avLst/>
            <a:gdLst/>
            <a:ahLst/>
            <a:cxnLst/>
            <a:rect l="l" t="t" r="r" b="b"/>
            <a:pathLst>
              <a:path w="43706" h="48371">
                <a:moveTo>
                  <a:pt x="21653" y="0"/>
                </a:moveTo>
                <a:cubicBezTo>
                  <a:pt x="9346" y="1298"/>
                  <a:pt x="0" y="11737"/>
                  <a:pt x="0" y="24185"/>
                </a:cubicBezTo>
                <a:cubicBezTo>
                  <a:pt x="0" y="36634"/>
                  <a:pt x="9346" y="47072"/>
                  <a:pt x="21653" y="48371"/>
                </a:cubicBezTo>
                <a:cubicBezTo>
                  <a:pt x="34170" y="47518"/>
                  <a:pt x="43706" y="36746"/>
                  <a:pt x="43103" y="24141"/>
                </a:cubicBezTo>
                <a:cubicBezTo>
                  <a:pt x="43536" y="18055"/>
                  <a:pt x="41499" y="12053"/>
                  <a:pt x="37457" y="7504"/>
                </a:cubicBezTo>
                <a:cubicBezTo>
                  <a:pt x="33415" y="2955"/>
                  <a:pt x="27713" y="247"/>
                  <a:pt x="21653" y="0"/>
                </a:cubicBezTo>
                <a:close/>
              </a:path>
            </a:pathLst>
          </a:custGeom>
          <a:solidFill>
            <a:srgbClr val="D9D1C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3" name="Freeform 16"/>
          <p:cNvSpPr/>
          <p:nvPr/>
        </p:nvSpPr>
        <p:spPr>
          <a:xfrm>
            <a:off x="9327280" y="4280409"/>
            <a:ext cx="43307" cy="48371"/>
          </a:xfrm>
          <a:custGeom>
            <a:avLst/>
            <a:gdLst/>
            <a:ahLst/>
            <a:cxnLst/>
            <a:rect l="l" t="t" r="r" b="b"/>
            <a:pathLst>
              <a:path w="43307" h="48371">
                <a:moveTo>
                  <a:pt x="21653" y="0"/>
                </a:moveTo>
                <a:cubicBezTo>
                  <a:pt x="9345" y="1298"/>
                  <a:pt x="0" y="11737"/>
                  <a:pt x="0" y="24185"/>
                </a:cubicBezTo>
                <a:cubicBezTo>
                  <a:pt x="0" y="36634"/>
                  <a:pt x="9345" y="47072"/>
                  <a:pt x="21653" y="48371"/>
                </a:cubicBezTo>
                <a:cubicBezTo>
                  <a:pt x="33961" y="47072"/>
                  <a:pt x="43306" y="36634"/>
                  <a:pt x="43306" y="24185"/>
                </a:cubicBezTo>
                <a:cubicBezTo>
                  <a:pt x="43306" y="11737"/>
                  <a:pt x="33961" y="1298"/>
                  <a:pt x="21653" y="0"/>
                </a:cubicBezTo>
                <a:close/>
              </a:path>
            </a:pathLst>
          </a:custGeom>
          <a:solidFill>
            <a:srgbClr val="D9D1C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4" name="Freeform 17"/>
          <p:cNvSpPr/>
          <p:nvPr/>
        </p:nvSpPr>
        <p:spPr>
          <a:xfrm>
            <a:off x="8934006" y="3924300"/>
            <a:ext cx="417652" cy="177479"/>
          </a:xfrm>
          <a:custGeom>
            <a:avLst/>
            <a:gdLst/>
            <a:ahLst/>
            <a:cxnLst/>
            <a:rect l="l" t="t" r="r" b="b"/>
            <a:pathLst>
              <a:path w="417652" h="177479">
                <a:moveTo>
                  <a:pt x="364116" y="64023"/>
                </a:moveTo>
                <a:lnTo>
                  <a:pt x="374665" y="94355"/>
                </a:lnTo>
                <a:lnTo>
                  <a:pt x="417652" y="84805"/>
                </a:lnTo>
                <a:lnTo>
                  <a:pt x="387500" y="0"/>
                </a:lnTo>
                <a:lnTo>
                  <a:pt x="0" y="177479"/>
                </a:lnTo>
                <a:lnTo>
                  <a:pt x="221705" y="128047"/>
                </a:lnTo>
                <a:lnTo>
                  <a:pt x="364116" y="64023"/>
                </a:lnTo>
                <a:close/>
              </a:path>
            </a:pathLst>
          </a:custGeom>
          <a:solidFill>
            <a:srgbClr val="D9D1C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5" name="Freeform 18"/>
          <p:cNvSpPr/>
          <p:nvPr/>
        </p:nvSpPr>
        <p:spPr>
          <a:xfrm>
            <a:off x="9038969" y="4029355"/>
            <a:ext cx="384159" cy="81975"/>
          </a:xfrm>
          <a:custGeom>
            <a:avLst/>
            <a:gdLst/>
            <a:ahLst/>
            <a:cxnLst/>
            <a:rect l="l" t="t" r="r" b="b"/>
            <a:pathLst>
              <a:path w="384159" h="81975">
                <a:moveTo>
                  <a:pt x="221177" y="81975"/>
                </a:moveTo>
                <a:lnTo>
                  <a:pt x="335106" y="57303"/>
                </a:lnTo>
                <a:lnTo>
                  <a:pt x="340644" y="81975"/>
                </a:lnTo>
                <a:lnTo>
                  <a:pt x="384159" y="81975"/>
                </a:lnTo>
                <a:lnTo>
                  <a:pt x="369654" y="0"/>
                </a:lnTo>
                <a:lnTo>
                  <a:pt x="0" y="81975"/>
                </a:lnTo>
                <a:lnTo>
                  <a:pt x="221177" y="81975"/>
                </a:lnTo>
                <a:close/>
              </a:path>
            </a:pathLst>
          </a:custGeom>
          <a:solidFill>
            <a:srgbClr val="D9D1C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6" name="TextBox 19"/>
          <p:cNvSpPr txBox="1"/>
          <p:nvPr/>
        </p:nvSpPr>
        <p:spPr>
          <a:xfrm>
            <a:off x="1737995" y="2906713"/>
            <a:ext cx="1236345" cy="32067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800" b="1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输入关键词</a:t>
            </a:r>
          </a:p>
        </p:txBody>
      </p:sp>
      <p:sp>
        <p:nvSpPr>
          <p:cNvPr id="227" name="TextBox 20"/>
          <p:cNvSpPr txBox="1"/>
          <p:nvPr/>
        </p:nvSpPr>
        <p:spPr>
          <a:xfrm>
            <a:off x="8557895" y="2895600"/>
            <a:ext cx="1236345" cy="342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800" b="1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输入关键词</a:t>
            </a:r>
          </a:p>
        </p:txBody>
      </p:sp>
      <p:sp>
        <p:nvSpPr>
          <p:cNvPr id="228" name="TextBox 21"/>
          <p:cNvSpPr txBox="1"/>
          <p:nvPr/>
        </p:nvSpPr>
        <p:spPr>
          <a:xfrm>
            <a:off x="5166995" y="2895600"/>
            <a:ext cx="1236345" cy="342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800" b="1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输入关键词</a:t>
            </a:r>
          </a:p>
        </p:txBody>
      </p:sp>
      <p:sp>
        <p:nvSpPr>
          <p:cNvPr id="229" name="Freeform 22"/>
          <p:cNvSpPr/>
          <p:nvPr/>
        </p:nvSpPr>
        <p:spPr>
          <a:xfrm>
            <a:off x="2768274" y="3431664"/>
            <a:ext cx="407051" cy="426472"/>
          </a:xfrm>
          <a:custGeom>
            <a:avLst/>
            <a:gdLst/>
            <a:ahLst/>
            <a:cxnLst/>
            <a:rect l="l" t="t" r="r" b="b"/>
            <a:pathLst>
              <a:path w="407051" h="426472">
                <a:moveTo>
                  <a:pt x="326" y="213236"/>
                </a:moveTo>
                <a:cubicBezTo>
                  <a:pt x="0" y="140423"/>
                  <a:pt x="38659" y="73002"/>
                  <a:pt x="101663" y="36501"/>
                </a:cubicBezTo>
                <a:cubicBezTo>
                  <a:pt x="164667" y="0"/>
                  <a:pt x="242385" y="0"/>
                  <a:pt x="305389" y="36501"/>
                </a:cubicBezTo>
                <a:cubicBezTo>
                  <a:pt x="368393" y="73002"/>
                  <a:pt x="407052" y="140423"/>
                  <a:pt x="406726" y="213236"/>
                </a:cubicBezTo>
                <a:cubicBezTo>
                  <a:pt x="407052" y="286049"/>
                  <a:pt x="368393" y="353470"/>
                  <a:pt x="305389" y="389971"/>
                </a:cubicBezTo>
                <a:cubicBezTo>
                  <a:pt x="242385" y="426472"/>
                  <a:pt x="164667" y="426472"/>
                  <a:pt x="101663" y="389971"/>
                </a:cubicBezTo>
                <a:cubicBezTo>
                  <a:pt x="38659" y="353470"/>
                  <a:pt x="0" y="286049"/>
                  <a:pt x="326" y="213236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0" name="Freeform 23"/>
          <p:cNvSpPr/>
          <p:nvPr/>
        </p:nvSpPr>
        <p:spPr>
          <a:xfrm>
            <a:off x="6197274" y="3431664"/>
            <a:ext cx="407051" cy="426472"/>
          </a:xfrm>
          <a:custGeom>
            <a:avLst/>
            <a:gdLst/>
            <a:ahLst/>
            <a:cxnLst/>
            <a:rect l="l" t="t" r="r" b="b"/>
            <a:pathLst>
              <a:path w="407051" h="426472">
                <a:moveTo>
                  <a:pt x="326" y="213236"/>
                </a:moveTo>
                <a:cubicBezTo>
                  <a:pt x="0" y="140423"/>
                  <a:pt x="38659" y="73002"/>
                  <a:pt x="101663" y="36501"/>
                </a:cubicBezTo>
                <a:cubicBezTo>
                  <a:pt x="164667" y="0"/>
                  <a:pt x="242385" y="0"/>
                  <a:pt x="305389" y="36501"/>
                </a:cubicBezTo>
                <a:cubicBezTo>
                  <a:pt x="368393" y="73002"/>
                  <a:pt x="407052" y="140423"/>
                  <a:pt x="406726" y="213236"/>
                </a:cubicBezTo>
                <a:cubicBezTo>
                  <a:pt x="407052" y="286049"/>
                  <a:pt x="368393" y="353470"/>
                  <a:pt x="305389" y="389971"/>
                </a:cubicBezTo>
                <a:cubicBezTo>
                  <a:pt x="242385" y="426472"/>
                  <a:pt x="164667" y="426472"/>
                  <a:pt x="101663" y="389971"/>
                </a:cubicBezTo>
                <a:cubicBezTo>
                  <a:pt x="38659" y="353470"/>
                  <a:pt x="0" y="286049"/>
                  <a:pt x="326" y="213236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1" name="Freeform 24"/>
          <p:cNvSpPr/>
          <p:nvPr/>
        </p:nvSpPr>
        <p:spPr>
          <a:xfrm>
            <a:off x="9588174" y="3431664"/>
            <a:ext cx="407051" cy="426472"/>
          </a:xfrm>
          <a:custGeom>
            <a:avLst/>
            <a:gdLst/>
            <a:ahLst/>
            <a:cxnLst/>
            <a:rect l="l" t="t" r="r" b="b"/>
            <a:pathLst>
              <a:path w="407051" h="426472">
                <a:moveTo>
                  <a:pt x="326" y="213236"/>
                </a:moveTo>
                <a:cubicBezTo>
                  <a:pt x="0" y="140423"/>
                  <a:pt x="38659" y="73002"/>
                  <a:pt x="101663" y="36501"/>
                </a:cubicBezTo>
                <a:cubicBezTo>
                  <a:pt x="164667" y="0"/>
                  <a:pt x="242385" y="0"/>
                  <a:pt x="305389" y="36501"/>
                </a:cubicBezTo>
                <a:cubicBezTo>
                  <a:pt x="368393" y="73002"/>
                  <a:pt x="407052" y="140423"/>
                  <a:pt x="406726" y="213236"/>
                </a:cubicBezTo>
                <a:cubicBezTo>
                  <a:pt x="407052" y="286049"/>
                  <a:pt x="368393" y="353470"/>
                  <a:pt x="305389" y="389971"/>
                </a:cubicBezTo>
                <a:cubicBezTo>
                  <a:pt x="242385" y="426472"/>
                  <a:pt x="164667" y="426472"/>
                  <a:pt x="101663" y="389971"/>
                </a:cubicBezTo>
                <a:cubicBezTo>
                  <a:pt x="38659" y="353470"/>
                  <a:pt x="0" y="286049"/>
                  <a:pt x="326" y="213236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5" grpId="0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reeform 1"/>
          <p:cNvSpPr/>
          <p:nvPr/>
        </p:nvSpPr>
        <p:spPr>
          <a:xfrm rot="7200000">
            <a:off x="6564723" y="4374462"/>
            <a:ext cx="6403283" cy="5607024"/>
          </a:xfrm>
          <a:custGeom>
            <a:avLst/>
            <a:gdLst/>
            <a:ahLst/>
            <a:cxnLst/>
            <a:rect l="l" t="t" r="r" b="b"/>
            <a:pathLst>
              <a:path w="6403283" h="5607024">
                <a:moveTo>
                  <a:pt x="976554" y="1529175"/>
                </a:moveTo>
                <a:cubicBezTo>
                  <a:pt x="976554" y="1529175"/>
                  <a:pt x="3819720" y="0"/>
                  <a:pt x="5216565" y="1594244"/>
                </a:cubicBezTo>
                <a:cubicBezTo>
                  <a:pt x="6403283" y="2949919"/>
                  <a:pt x="5315468" y="3329530"/>
                  <a:pt x="4845764" y="4392359"/>
                </a:cubicBezTo>
                <a:cubicBezTo>
                  <a:pt x="4314201" y="5607025"/>
                  <a:pt x="2237450" y="5281667"/>
                  <a:pt x="1891312" y="4186281"/>
                </a:cubicBezTo>
                <a:cubicBezTo>
                  <a:pt x="1607021" y="3286125"/>
                  <a:pt x="939471" y="3112592"/>
                  <a:pt x="630442" y="2895698"/>
                </a:cubicBezTo>
                <a:cubicBezTo>
                  <a:pt x="593359" y="2873990"/>
                  <a:pt x="556276" y="2841466"/>
                  <a:pt x="531538" y="2808942"/>
                </a:cubicBezTo>
                <a:cubicBezTo>
                  <a:pt x="383220" y="2646269"/>
                  <a:pt x="0" y="2060600"/>
                  <a:pt x="976554" y="1529175"/>
                </a:cubicBezTo>
                <a:lnTo>
                  <a:pt x="976554" y="1529175"/>
                </a:ln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3" name="Freeform 2"/>
          <p:cNvSpPr/>
          <p:nvPr/>
        </p:nvSpPr>
        <p:spPr>
          <a:xfrm>
            <a:off x="4964961" y="1806022"/>
            <a:ext cx="923848" cy="967925"/>
          </a:xfrm>
          <a:custGeom>
            <a:avLst/>
            <a:gdLst/>
            <a:ahLst/>
            <a:cxnLst/>
            <a:rect l="l" t="t" r="r" b="b"/>
            <a:pathLst>
              <a:path w="923848" h="967925">
                <a:moveTo>
                  <a:pt x="739" y="483963"/>
                </a:moveTo>
                <a:cubicBezTo>
                  <a:pt x="0" y="318706"/>
                  <a:pt x="87739" y="165685"/>
                  <a:pt x="230734" y="82843"/>
                </a:cubicBezTo>
                <a:cubicBezTo>
                  <a:pt x="373729" y="0"/>
                  <a:pt x="550119" y="0"/>
                  <a:pt x="693114" y="82843"/>
                </a:cubicBezTo>
                <a:cubicBezTo>
                  <a:pt x="836108" y="165685"/>
                  <a:pt x="923847" y="318706"/>
                  <a:pt x="923108" y="483963"/>
                </a:cubicBezTo>
                <a:cubicBezTo>
                  <a:pt x="923847" y="649219"/>
                  <a:pt x="836108" y="802240"/>
                  <a:pt x="693114" y="885083"/>
                </a:cubicBezTo>
                <a:cubicBezTo>
                  <a:pt x="550119" y="967925"/>
                  <a:pt x="373729" y="967925"/>
                  <a:pt x="230734" y="885083"/>
                </a:cubicBezTo>
                <a:cubicBezTo>
                  <a:pt x="87739" y="802240"/>
                  <a:pt x="0" y="649219"/>
                  <a:pt x="739" y="483963"/>
                </a:cubicBezTo>
                <a:close/>
              </a:path>
            </a:pathLst>
          </a:custGeom>
          <a:solidFill>
            <a:srgbClr val="E7DDD4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4" name="Freeform 3"/>
          <p:cNvSpPr/>
          <p:nvPr/>
        </p:nvSpPr>
        <p:spPr>
          <a:xfrm>
            <a:off x="-2579277" y="4158562"/>
            <a:ext cx="6403283" cy="5607024"/>
          </a:xfrm>
          <a:custGeom>
            <a:avLst/>
            <a:gdLst/>
            <a:ahLst/>
            <a:cxnLst/>
            <a:rect l="l" t="t" r="r" b="b"/>
            <a:pathLst>
              <a:path w="6403283" h="5607024">
                <a:moveTo>
                  <a:pt x="976554" y="1529175"/>
                </a:moveTo>
                <a:cubicBezTo>
                  <a:pt x="976554" y="1529175"/>
                  <a:pt x="3819720" y="0"/>
                  <a:pt x="5216565" y="1594244"/>
                </a:cubicBezTo>
                <a:cubicBezTo>
                  <a:pt x="6403283" y="2949919"/>
                  <a:pt x="5315468" y="3329530"/>
                  <a:pt x="4845764" y="4392359"/>
                </a:cubicBezTo>
                <a:cubicBezTo>
                  <a:pt x="4314201" y="5607025"/>
                  <a:pt x="2237450" y="5281667"/>
                  <a:pt x="1891312" y="4186281"/>
                </a:cubicBezTo>
                <a:cubicBezTo>
                  <a:pt x="1607021" y="3286125"/>
                  <a:pt x="939471" y="3112592"/>
                  <a:pt x="630442" y="2895698"/>
                </a:cubicBezTo>
                <a:cubicBezTo>
                  <a:pt x="593359" y="2873990"/>
                  <a:pt x="556276" y="2841466"/>
                  <a:pt x="531538" y="2808942"/>
                </a:cubicBezTo>
                <a:cubicBezTo>
                  <a:pt x="383220" y="2646269"/>
                  <a:pt x="0" y="2060600"/>
                  <a:pt x="976554" y="1529175"/>
                </a:cubicBezTo>
                <a:lnTo>
                  <a:pt x="976554" y="1529175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5" name="Freeform 4"/>
          <p:cNvSpPr/>
          <p:nvPr/>
        </p:nvSpPr>
        <p:spPr>
          <a:xfrm rot="480000">
            <a:off x="1731277" y="4233215"/>
            <a:ext cx="2018071" cy="2058786"/>
          </a:xfrm>
          <a:custGeom>
            <a:avLst/>
            <a:gdLst/>
            <a:ahLst/>
            <a:cxnLst/>
            <a:rect l="l" t="t" r="r" b="b"/>
            <a:pathLst>
              <a:path w="2018071" h="2058786">
                <a:moveTo>
                  <a:pt x="1175026" y="279752"/>
                </a:moveTo>
                <a:cubicBezTo>
                  <a:pt x="1175026" y="279752"/>
                  <a:pt x="1703563" y="0"/>
                  <a:pt x="1860813" y="575527"/>
                </a:cubicBezTo>
                <a:cubicBezTo>
                  <a:pt x="2018071" y="1151053"/>
                  <a:pt x="1892850" y="1627505"/>
                  <a:pt x="1541939" y="1814007"/>
                </a:cubicBezTo>
                <a:cubicBezTo>
                  <a:pt x="1191036" y="1999048"/>
                  <a:pt x="809558" y="2058786"/>
                  <a:pt x="404779" y="1697442"/>
                </a:cubicBezTo>
                <a:cubicBezTo>
                  <a:pt x="0" y="1334643"/>
                  <a:pt x="154342" y="993697"/>
                  <a:pt x="468841" y="722688"/>
                </a:cubicBezTo>
                <a:cubicBezTo>
                  <a:pt x="783349" y="450223"/>
                  <a:pt x="1175026" y="279752"/>
                  <a:pt x="1175026" y="279752"/>
                </a:cubicBezTo>
                <a:lnTo>
                  <a:pt x="1175026" y="279752"/>
                </a:lnTo>
                <a:close/>
              </a:path>
            </a:pathLst>
          </a:custGeom>
          <a:solidFill>
            <a:srgbClr val="E7DDD4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36" name="TextBox 5"/>
          <p:cNvSpPr txBox="1"/>
          <p:nvPr/>
        </p:nvSpPr>
        <p:spPr>
          <a:xfrm>
            <a:off x="1168399" y="1782563"/>
            <a:ext cx="5225453" cy="124944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7600" b="1" spc="200" dirty="0">
                <a:solidFill>
                  <a:srgbClr val="A67E87"/>
                </a:solidFill>
                <a:latin typeface="Microsoft YaHei" charset="0"/>
                <a:ea typeface="Microsoft YaHei"/>
                <a:cs typeface="Microsoft YaHei" charset="0"/>
              </a:rPr>
              <a:t>THANKS</a:t>
            </a:r>
          </a:p>
        </p:txBody>
      </p:sp>
      <p:sp>
        <p:nvSpPr>
          <p:cNvPr id="237" name="TextBox 6"/>
          <p:cNvSpPr txBox="1"/>
          <p:nvPr/>
        </p:nvSpPr>
        <p:spPr>
          <a:xfrm>
            <a:off x="1168400" y="2696210"/>
            <a:ext cx="6915150" cy="171323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9600" b="1">
                <a:solidFill>
                  <a:srgbClr val="A67E87"/>
                </a:solidFill>
                <a:latin typeface="思源黑体 CN" panose="020B0A00000000000000" charset="-122"/>
                <a:ea typeface="思源黑体 CN" panose="020B0A00000000000000" charset="-122"/>
                <a:cs typeface="思源黑体 CN" panose="020B0A00000000000000" charset="-122"/>
              </a:rPr>
              <a:t>感      谢 </a:t>
            </a:r>
          </a:p>
        </p:txBody>
      </p:sp>
      <p:sp>
        <p:nvSpPr>
          <p:cNvPr id="240" name="Freeform 9"/>
          <p:cNvSpPr/>
          <p:nvPr/>
        </p:nvSpPr>
        <p:spPr>
          <a:xfrm>
            <a:off x="6234523" y="-2293038"/>
            <a:ext cx="6403283" cy="5607024"/>
          </a:xfrm>
          <a:custGeom>
            <a:avLst/>
            <a:gdLst/>
            <a:ahLst/>
            <a:cxnLst/>
            <a:rect l="l" t="t" r="r" b="b"/>
            <a:pathLst>
              <a:path w="6403283" h="5607024">
                <a:moveTo>
                  <a:pt x="976554" y="1529175"/>
                </a:moveTo>
                <a:cubicBezTo>
                  <a:pt x="976554" y="1529175"/>
                  <a:pt x="3819720" y="0"/>
                  <a:pt x="5216565" y="1594244"/>
                </a:cubicBezTo>
                <a:cubicBezTo>
                  <a:pt x="6403283" y="2949919"/>
                  <a:pt x="5315468" y="3329530"/>
                  <a:pt x="4845764" y="4392359"/>
                </a:cubicBezTo>
                <a:cubicBezTo>
                  <a:pt x="4314201" y="5607025"/>
                  <a:pt x="2237450" y="5281667"/>
                  <a:pt x="1891312" y="4186281"/>
                </a:cubicBezTo>
                <a:cubicBezTo>
                  <a:pt x="1607021" y="3286125"/>
                  <a:pt x="939471" y="3112592"/>
                  <a:pt x="630442" y="2895698"/>
                </a:cubicBezTo>
                <a:cubicBezTo>
                  <a:pt x="593359" y="2873990"/>
                  <a:pt x="556276" y="2841466"/>
                  <a:pt x="531538" y="2808942"/>
                </a:cubicBezTo>
                <a:cubicBezTo>
                  <a:pt x="383220" y="2646269"/>
                  <a:pt x="0" y="2060600"/>
                  <a:pt x="976554" y="1529175"/>
                </a:cubicBezTo>
                <a:lnTo>
                  <a:pt x="976554" y="1529175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41" name="Freeform 10"/>
          <p:cNvSpPr/>
          <p:nvPr/>
        </p:nvSpPr>
        <p:spPr>
          <a:xfrm rot="1500000">
            <a:off x="8754194" y="1980243"/>
            <a:ext cx="3497311" cy="5685997"/>
          </a:xfrm>
          <a:custGeom>
            <a:avLst/>
            <a:gdLst/>
            <a:ahLst/>
            <a:cxnLst/>
            <a:rect l="l" t="t" r="r" b="b"/>
            <a:pathLst>
              <a:path w="3497311" h="5685997">
                <a:moveTo>
                  <a:pt x="391973" y="748258"/>
                </a:moveTo>
                <a:cubicBezTo>
                  <a:pt x="357366" y="808404"/>
                  <a:pt x="329299" y="872070"/>
                  <a:pt x="308251" y="938171"/>
                </a:cubicBezTo>
                <a:cubicBezTo>
                  <a:pt x="233955" y="1190773"/>
                  <a:pt x="225441" y="1458114"/>
                  <a:pt x="283515" y="1714915"/>
                </a:cubicBezTo>
                <a:cubicBezTo>
                  <a:pt x="330229" y="1902778"/>
                  <a:pt x="367066" y="2092951"/>
                  <a:pt x="393876" y="2284655"/>
                </a:cubicBezTo>
                <a:cubicBezTo>
                  <a:pt x="420515" y="2615103"/>
                  <a:pt x="324424" y="2941754"/>
                  <a:pt x="223577" y="3257010"/>
                </a:cubicBezTo>
                <a:cubicBezTo>
                  <a:pt x="95139" y="3657726"/>
                  <a:pt x="0" y="4036603"/>
                  <a:pt x="146514" y="4451563"/>
                </a:cubicBezTo>
                <a:cubicBezTo>
                  <a:pt x="466182" y="5357448"/>
                  <a:pt x="1668739" y="5685998"/>
                  <a:pt x="2488838" y="5298575"/>
                </a:cubicBezTo>
                <a:cubicBezTo>
                  <a:pt x="3363165" y="4889312"/>
                  <a:pt x="3497311" y="3745086"/>
                  <a:pt x="3472575" y="2886679"/>
                </a:cubicBezTo>
                <a:cubicBezTo>
                  <a:pt x="3447839" y="2141270"/>
                  <a:pt x="3350798" y="1128084"/>
                  <a:pt x="2751422" y="607722"/>
                </a:cubicBezTo>
                <a:cubicBezTo>
                  <a:pt x="2152045" y="87361"/>
                  <a:pt x="833418" y="0"/>
                  <a:pt x="391973" y="74825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E7DDD4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24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6210300" y="723900"/>
            <a:ext cx="6120054" cy="7145699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40" grpId="0" animBg="1"/>
      <p:bldP spid="241" grpId="0" animBg="1"/>
      <p:bldP spid="24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50800" y="-63500"/>
            <a:ext cx="11658600" cy="6629400"/>
          </a:xfrm>
          <a:prstGeom prst="rect">
            <a:avLst/>
          </a:prstGeom>
          <a:solidFill>
            <a:srgbClr val="D9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-2589530" y="-2292985"/>
            <a:ext cx="15422245" cy="12672695"/>
            <a:chOff x="-4078" y="-3611"/>
            <a:chExt cx="24287" cy="19957"/>
          </a:xfrm>
        </p:grpSpPr>
        <p:sp>
          <p:nvSpPr>
            <p:cNvPr id="232" name="Freeform 1"/>
            <p:cNvSpPr/>
            <p:nvPr/>
          </p:nvSpPr>
          <p:spPr>
            <a:xfrm rot="7200000">
              <a:off x="10322" y="6889"/>
              <a:ext cx="10084" cy="8830"/>
            </a:xfrm>
            <a:custGeom>
              <a:avLst/>
              <a:gdLst/>
              <a:ahLst/>
              <a:cxnLst/>
              <a:rect l="l" t="t" r="r" b="b"/>
              <a:pathLst>
                <a:path w="6403283" h="5607024">
                  <a:moveTo>
                    <a:pt x="976554" y="1529175"/>
                  </a:moveTo>
                  <a:cubicBezTo>
                    <a:pt x="976554" y="1529175"/>
                    <a:pt x="3819720" y="0"/>
                    <a:pt x="5216565" y="1594244"/>
                  </a:cubicBezTo>
                  <a:cubicBezTo>
                    <a:pt x="6403283" y="2949919"/>
                    <a:pt x="5315468" y="3329530"/>
                    <a:pt x="4845764" y="4392359"/>
                  </a:cubicBezTo>
                  <a:cubicBezTo>
                    <a:pt x="4314201" y="5607025"/>
                    <a:pt x="2237450" y="5281667"/>
                    <a:pt x="1891312" y="4186281"/>
                  </a:cubicBezTo>
                  <a:cubicBezTo>
                    <a:pt x="1607021" y="3286125"/>
                    <a:pt x="939471" y="3112592"/>
                    <a:pt x="630442" y="2895698"/>
                  </a:cubicBezTo>
                  <a:cubicBezTo>
                    <a:pt x="593359" y="2873990"/>
                    <a:pt x="556276" y="2841466"/>
                    <a:pt x="531538" y="2808942"/>
                  </a:cubicBezTo>
                  <a:cubicBezTo>
                    <a:pt x="383220" y="2646269"/>
                    <a:pt x="0" y="2060600"/>
                    <a:pt x="976554" y="1529175"/>
                  </a:cubicBezTo>
                  <a:lnTo>
                    <a:pt x="976554" y="1529175"/>
                  </a:lnTo>
                  <a:close/>
                </a:path>
              </a:pathLst>
            </a:custGeom>
            <a:solidFill>
              <a:srgbClr val="A67E87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34" name="Freeform 3"/>
            <p:cNvSpPr/>
            <p:nvPr/>
          </p:nvSpPr>
          <p:spPr>
            <a:xfrm>
              <a:off x="-4078" y="6549"/>
              <a:ext cx="10084" cy="8830"/>
            </a:xfrm>
            <a:custGeom>
              <a:avLst/>
              <a:gdLst/>
              <a:ahLst/>
              <a:cxnLst/>
              <a:rect l="l" t="t" r="r" b="b"/>
              <a:pathLst>
                <a:path w="6403283" h="5607024">
                  <a:moveTo>
                    <a:pt x="976554" y="1529175"/>
                  </a:moveTo>
                  <a:cubicBezTo>
                    <a:pt x="976554" y="1529175"/>
                    <a:pt x="3819720" y="0"/>
                    <a:pt x="5216565" y="1594244"/>
                  </a:cubicBezTo>
                  <a:cubicBezTo>
                    <a:pt x="6403283" y="2949919"/>
                    <a:pt x="5315468" y="3329530"/>
                    <a:pt x="4845764" y="4392359"/>
                  </a:cubicBezTo>
                  <a:cubicBezTo>
                    <a:pt x="4314201" y="5607025"/>
                    <a:pt x="2237450" y="5281667"/>
                    <a:pt x="1891312" y="4186281"/>
                  </a:cubicBezTo>
                  <a:cubicBezTo>
                    <a:pt x="1607021" y="3286125"/>
                    <a:pt x="939471" y="3112592"/>
                    <a:pt x="630442" y="2895698"/>
                  </a:cubicBezTo>
                  <a:cubicBezTo>
                    <a:pt x="593359" y="2873990"/>
                    <a:pt x="556276" y="2841466"/>
                    <a:pt x="531538" y="2808942"/>
                  </a:cubicBezTo>
                  <a:cubicBezTo>
                    <a:pt x="383220" y="2646269"/>
                    <a:pt x="0" y="2060600"/>
                    <a:pt x="976554" y="1529175"/>
                  </a:cubicBezTo>
                  <a:lnTo>
                    <a:pt x="976554" y="1529175"/>
                  </a:lnTo>
                  <a:close/>
                </a:path>
              </a:pathLst>
            </a:custGeom>
            <a:solidFill>
              <a:srgbClr val="BEB5B6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35" name="Freeform 4"/>
            <p:cNvSpPr/>
            <p:nvPr/>
          </p:nvSpPr>
          <p:spPr>
            <a:xfrm rot="480000">
              <a:off x="2710" y="6666"/>
              <a:ext cx="3178" cy="3242"/>
            </a:xfrm>
            <a:custGeom>
              <a:avLst/>
              <a:gdLst/>
              <a:ahLst/>
              <a:cxnLst/>
              <a:rect l="l" t="t" r="r" b="b"/>
              <a:pathLst>
                <a:path w="2018071" h="2058786">
                  <a:moveTo>
                    <a:pt x="1175026" y="279752"/>
                  </a:moveTo>
                  <a:cubicBezTo>
                    <a:pt x="1175026" y="279752"/>
                    <a:pt x="1703563" y="0"/>
                    <a:pt x="1860813" y="575527"/>
                  </a:cubicBezTo>
                  <a:cubicBezTo>
                    <a:pt x="2018071" y="1151053"/>
                    <a:pt x="1892850" y="1627505"/>
                    <a:pt x="1541939" y="1814007"/>
                  </a:cubicBezTo>
                  <a:cubicBezTo>
                    <a:pt x="1191036" y="1999048"/>
                    <a:pt x="809558" y="2058786"/>
                    <a:pt x="404779" y="1697442"/>
                  </a:cubicBezTo>
                  <a:cubicBezTo>
                    <a:pt x="0" y="1334643"/>
                    <a:pt x="154342" y="993697"/>
                    <a:pt x="468841" y="722688"/>
                  </a:cubicBezTo>
                  <a:cubicBezTo>
                    <a:pt x="783349" y="450223"/>
                    <a:pt x="1175026" y="279752"/>
                    <a:pt x="1175026" y="279752"/>
                  </a:cubicBezTo>
                  <a:lnTo>
                    <a:pt x="1175026" y="279752"/>
                  </a:lnTo>
                  <a:close/>
                </a:path>
              </a:pathLst>
            </a:custGeom>
            <a:solidFill>
              <a:srgbClr val="E7DDD4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40" name="Freeform 9"/>
            <p:cNvSpPr/>
            <p:nvPr/>
          </p:nvSpPr>
          <p:spPr>
            <a:xfrm>
              <a:off x="9802" y="-3611"/>
              <a:ext cx="10084" cy="8830"/>
            </a:xfrm>
            <a:custGeom>
              <a:avLst/>
              <a:gdLst/>
              <a:ahLst/>
              <a:cxnLst/>
              <a:rect l="l" t="t" r="r" b="b"/>
              <a:pathLst>
                <a:path w="6403283" h="5607024">
                  <a:moveTo>
                    <a:pt x="976554" y="1529175"/>
                  </a:moveTo>
                  <a:cubicBezTo>
                    <a:pt x="976554" y="1529175"/>
                    <a:pt x="3819720" y="0"/>
                    <a:pt x="5216565" y="1594244"/>
                  </a:cubicBezTo>
                  <a:cubicBezTo>
                    <a:pt x="6403283" y="2949919"/>
                    <a:pt x="5315468" y="3329530"/>
                    <a:pt x="4845764" y="4392359"/>
                  </a:cubicBezTo>
                  <a:cubicBezTo>
                    <a:pt x="4314201" y="5607025"/>
                    <a:pt x="2237450" y="5281667"/>
                    <a:pt x="1891312" y="4186281"/>
                  </a:cubicBezTo>
                  <a:cubicBezTo>
                    <a:pt x="1607021" y="3286125"/>
                    <a:pt x="939471" y="3112592"/>
                    <a:pt x="630442" y="2895698"/>
                  </a:cubicBezTo>
                  <a:cubicBezTo>
                    <a:pt x="593359" y="2873990"/>
                    <a:pt x="556276" y="2841466"/>
                    <a:pt x="531538" y="2808942"/>
                  </a:cubicBezTo>
                  <a:cubicBezTo>
                    <a:pt x="383220" y="2646269"/>
                    <a:pt x="0" y="2060600"/>
                    <a:pt x="976554" y="1529175"/>
                  </a:cubicBezTo>
                  <a:lnTo>
                    <a:pt x="976554" y="1529175"/>
                  </a:lnTo>
                  <a:close/>
                </a:path>
              </a:pathLst>
            </a:custGeom>
            <a:solidFill>
              <a:srgbClr val="BEB5B6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41" name="Freeform 10"/>
            <p:cNvSpPr/>
            <p:nvPr/>
          </p:nvSpPr>
          <p:spPr>
            <a:xfrm rot="1500000">
              <a:off x="13770" y="3118"/>
              <a:ext cx="5508" cy="8954"/>
            </a:xfrm>
            <a:custGeom>
              <a:avLst/>
              <a:gdLst/>
              <a:ahLst/>
              <a:cxnLst/>
              <a:rect l="l" t="t" r="r" b="b"/>
              <a:pathLst>
                <a:path w="3497311" h="5685997">
                  <a:moveTo>
                    <a:pt x="391973" y="748258"/>
                  </a:moveTo>
                  <a:cubicBezTo>
                    <a:pt x="357366" y="808404"/>
                    <a:pt x="329299" y="872070"/>
                    <a:pt x="308251" y="938171"/>
                  </a:cubicBezTo>
                  <a:cubicBezTo>
                    <a:pt x="233955" y="1190773"/>
                    <a:pt x="225441" y="1458114"/>
                    <a:pt x="283515" y="1714915"/>
                  </a:cubicBezTo>
                  <a:cubicBezTo>
                    <a:pt x="330229" y="1902778"/>
                    <a:pt x="367066" y="2092951"/>
                    <a:pt x="393876" y="2284655"/>
                  </a:cubicBezTo>
                  <a:cubicBezTo>
                    <a:pt x="420515" y="2615103"/>
                    <a:pt x="324424" y="2941754"/>
                    <a:pt x="223577" y="3257010"/>
                  </a:cubicBezTo>
                  <a:cubicBezTo>
                    <a:pt x="95139" y="3657726"/>
                    <a:pt x="0" y="4036603"/>
                    <a:pt x="146514" y="4451563"/>
                  </a:cubicBezTo>
                  <a:cubicBezTo>
                    <a:pt x="466182" y="5357448"/>
                    <a:pt x="1668739" y="5685998"/>
                    <a:pt x="2488838" y="5298575"/>
                  </a:cubicBezTo>
                  <a:cubicBezTo>
                    <a:pt x="3363165" y="4889312"/>
                    <a:pt x="3497311" y="3745086"/>
                    <a:pt x="3472575" y="2886679"/>
                  </a:cubicBezTo>
                  <a:cubicBezTo>
                    <a:pt x="3447839" y="2141270"/>
                    <a:pt x="3350798" y="1128084"/>
                    <a:pt x="2751422" y="607722"/>
                  </a:cubicBezTo>
                  <a:cubicBezTo>
                    <a:pt x="2152045" y="87361"/>
                    <a:pt x="833418" y="0"/>
                    <a:pt x="391973" y="748258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25400">
              <a:solidFill>
                <a:srgbClr val="E7DDD4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pic>
          <p:nvPicPr>
            <p:cNvPr id="24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9764" y="1140"/>
              <a:ext cx="9638" cy="11253"/>
            </a:xfrm>
            <a:prstGeom prst="rect">
              <a:avLst/>
            </a:prstGeom>
            <a:ln>
              <a:solidFill>
                <a:srgbClr val="FFFFFF">
                  <a:alpha val="0"/>
                </a:srgbClr>
              </a:solidFill>
              <a:prstDash val="solid"/>
            </a:ln>
          </p:spPr>
        </p:pic>
      </p:grpSp>
      <p:sp>
        <p:nvSpPr>
          <p:cNvPr id="22529" name="文本框 3"/>
          <p:cNvSpPr txBox="1"/>
          <p:nvPr/>
        </p:nvSpPr>
        <p:spPr>
          <a:xfrm>
            <a:off x="1544638" y="2208848"/>
            <a:ext cx="3157220" cy="133794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字体说明：</a:t>
            </a:r>
          </a:p>
          <a:p>
            <a:pPr indent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大标题文字为</a:t>
            </a:r>
            <a:r>
              <a:rPr lang="zh-CN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汉仪中宋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imHei" pitchFamily="49" charset="-122"/>
              <a:ea typeface="SimHei" pitchFamily="49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其余建议使用字体为</a:t>
            </a:r>
            <a:r>
              <a:rPr lang="zh-CN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思源黑体</a:t>
            </a:r>
          </a:p>
        </p:txBody>
      </p:sp>
      <p:sp>
        <p:nvSpPr>
          <p:cNvPr id="22530" name="文本框 4"/>
          <p:cNvSpPr txBox="1"/>
          <p:nvPr/>
        </p:nvSpPr>
        <p:spPr>
          <a:xfrm>
            <a:off x="1544638" y="3747770"/>
            <a:ext cx="5262562" cy="16891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插图更换说明：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imHei" pitchFamily="49" charset="-122"/>
              <a:ea typeface="SimHei" pitchFamily="49" charset="-122"/>
            </a:endParaRPr>
          </a:p>
          <a:p>
            <a:pPr indent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右键要更换的图片，选择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设置形状格式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】</a:t>
            </a:r>
          </a:p>
          <a:p>
            <a:pPr indent="0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选择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图片或纹理填充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】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，点击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文件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】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选择图片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imHei" pitchFamily="49" charset="-122"/>
              <a:ea typeface="SimHei" pitchFamily="49" charset="-122"/>
            </a:endParaRPr>
          </a:p>
          <a:p>
            <a:pPr indent="0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偏移量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】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pitchFamily="49" charset="-122"/>
                <a:ea typeface="SimHei" pitchFamily="49" charset="-122"/>
              </a:rPr>
              <a:t>可以调整图片位置</a:t>
            </a:r>
          </a:p>
        </p:txBody>
      </p:sp>
      <p:sp>
        <p:nvSpPr>
          <p:cNvPr id="6" name="矩形 5"/>
          <p:cNvSpPr/>
          <p:nvPr/>
        </p:nvSpPr>
        <p:spPr>
          <a:xfrm rot="2700000">
            <a:off x="1137603" y="2441258"/>
            <a:ext cx="168275" cy="168275"/>
          </a:xfrm>
          <a:prstGeom prst="rect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sp>
        <p:nvSpPr>
          <p:cNvPr id="7" name="矩形 6"/>
          <p:cNvSpPr/>
          <p:nvPr/>
        </p:nvSpPr>
        <p:spPr>
          <a:xfrm rot="2700000">
            <a:off x="1137444" y="3919696"/>
            <a:ext cx="169863" cy="168275"/>
          </a:xfrm>
          <a:prstGeom prst="rect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trike="noStrike" noProof="1"/>
          </a:p>
        </p:txBody>
      </p:sp>
      <p:pic>
        <p:nvPicPr>
          <p:cNvPr id="3" name="图片 2" descr="截屏2020-05-02 10.24.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435" y="1125855"/>
            <a:ext cx="2669540" cy="4958080"/>
          </a:xfrm>
          <a:prstGeom prst="rect">
            <a:avLst/>
          </a:prstGeom>
        </p:spPr>
      </p:pic>
      <p:sp>
        <p:nvSpPr>
          <p:cNvPr id="5" name="同侧圆角矩形 4"/>
          <p:cNvSpPr/>
          <p:nvPr/>
        </p:nvSpPr>
        <p:spPr>
          <a:xfrm rot="5400000">
            <a:off x="895350" y="-88900"/>
            <a:ext cx="782955" cy="31286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19480" y="1122045"/>
            <a:ext cx="3324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bg1"/>
                </a:solidFill>
              </a:rPr>
              <a:t>附 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50800" y="-63500"/>
            <a:ext cx="11658600" cy="6629400"/>
          </a:xfrm>
          <a:prstGeom prst="rect">
            <a:avLst/>
          </a:prstGeom>
          <a:solidFill>
            <a:srgbClr val="D9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2589530" y="-2292985"/>
            <a:ext cx="15422245" cy="12672695"/>
            <a:chOff x="-4078" y="-3611"/>
            <a:chExt cx="24287" cy="19957"/>
          </a:xfrm>
        </p:grpSpPr>
        <p:sp>
          <p:nvSpPr>
            <p:cNvPr id="232" name="Freeform 1"/>
            <p:cNvSpPr/>
            <p:nvPr/>
          </p:nvSpPr>
          <p:spPr>
            <a:xfrm rot="7200000">
              <a:off x="10322" y="6889"/>
              <a:ext cx="10084" cy="8830"/>
            </a:xfrm>
            <a:custGeom>
              <a:avLst/>
              <a:gdLst/>
              <a:ahLst/>
              <a:cxnLst/>
              <a:rect l="l" t="t" r="r" b="b"/>
              <a:pathLst>
                <a:path w="6403283" h="5607024">
                  <a:moveTo>
                    <a:pt x="976554" y="1529175"/>
                  </a:moveTo>
                  <a:cubicBezTo>
                    <a:pt x="976554" y="1529175"/>
                    <a:pt x="3819720" y="0"/>
                    <a:pt x="5216565" y="1594244"/>
                  </a:cubicBezTo>
                  <a:cubicBezTo>
                    <a:pt x="6403283" y="2949919"/>
                    <a:pt x="5315468" y="3329530"/>
                    <a:pt x="4845764" y="4392359"/>
                  </a:cubicBezTo>
                  <a:cubicBezTo>
                    <a:pt x="4314201" y="5607025"/>
                    <a:pt x="2237450" y="5281667"/>
                    <a:pt x="1891312" y="4186281"/>
                  </a:cubicBezTo>
                  <a:cubicBezTo>
                    <a:pt x="1607021" y="3286125"/>
                    <a:pt x="939471" y="3112592"/>
                    <a:pt x="630442" y="2895698"/>
                  </a:cubicBezTo>
                  <a:cubicBezTo>
                    <a:pt x="593359" y="2873990"/>
                    <a:pt x="556276" y="2841466"/>
                    <a:pt x="531538" y="2808942"/>
                  </a:cubicBezTo>
                  <a:cubicBezTo>
                    <a:pt x="383220" y="2646269"/>
                    <a:pt x="0" y="2060600"/>
                    <a:pt x="976554" y="1529175"/>
                  </a:cubicBezTo>
                  <a:lnTo>
                    <a:pt x="976554" y="1529175"/>
                  </a:lnTo>
                  <a:close/>
                </a:path>
              </a:pathLst>
            </a:custGeom>
            <a:solidFill>
              <a:srgbClr val="A67E87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34" name="Freeform 3"/>
            <p:cNvSpPr/>
            <p:nvPr/>
          </p:nvSpPr>
          <p:spPr>
            <a:xfrm>
              <a:off x="-4078" y="6549"/>
              <a:ext cx="10084" cy="8830"/>
            </a:xfrm>
            <a:custGeom>
              <a:avLst/>
              <a:gdLst/>
              <a:ahLst/>
              <a:cxnLst/>
              <a:rect l="l" t="t" r="r" b="b"/>
              <a:pathLst>
                <a:path w="6403283" h="5607024">
                  <a:moveTo>
                    <a:pt x="976554" y="1529175"/>
                  </a:moveTo>
                  <a:cubicBezTo>
                    <a:pt x="976554" y="1529175"/>
                    <a:pt x="3819720" y="0"/>
                    <a:pt x="5216565" y="1594244"/>
                  </a:cubicBezTo>
                  <a:cubicBezTo>
                    <a:pt x="6403283" y="2949919"/>
                    <a:pt x="5315468" y="3329530"/>
                    <a:pt x="4845764" y="4392359"/>
                  </a:cubicBezTo>
                  <a:cubicBezTo>
                    <a:pt x="4314201" y="5607025"/>
                    <a:pt x="2237450" y="5281667"/>
                    <a:pt x="1891312" y="4186281"/>
                  </a:cubicBezTo>
                  <a:cubicBezTo>
                    <a:pt x="1607021" y="3286125"/>
                    <a:pt x="939471" y="3112592"/>
                    <a:pt x="630442" y="2895698"/>
                  </a:cubicBezTo>
                  <a:cubicBezTo>
                    <a:pt x="593359" y="2873990"/>
                    <a:pt x="556276" y="2841466"/>
                    <a:pt x="531538" y="2808942"/>
                  </a:cubicBezTo>
                  <a:cubicBezTo>
                    <a:pt x="383220" y="2646269"/>
                    <a:pt x="0" y="2060600"/>
                    <a:pt x="976554" y="1529175"/>
                  </a:cubicBezTo>
                  <a:lnTo>
                    <a:pt x="976554" y="1529175"/>
                  </a:lnTo>
                  <a:close/>
                </a:path>
              </a:pathLst>
            </a:custGeom>
            <a:solidFill>
              <a:srgbClr val="BEB5B6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35" name="Freeform 4"/>
            <p:cNvSpPr/>
            <p:nvPr/>
          </p:nvSpPr>
          <p:spPr>
            <a:xfrm rot="480000">
              <a:off x="2710" y="6666"/>
              <a:ext cx="3178" cy="3242"/>
            </a:xfrm>
            <a:custGeom>
              <a:avLst/>
              <a:gdLst/>
              <a:ahLst/>
              <a:cxnLst/>
              <a:rect l="l" t="t" r="r" b="b"/>
              <a:pathLst>
                <a:path w="2018071" h="2058786">
                  <a:moveTo>
                    <a:pt x="1175026" y="279752"/>
                  </a:moveTo>
                  <a:cubicBezTo>
                    <a:pt x="1175026" y="279752"/>
                    <a:pt x="1703563" y="0"/>
                    <a:pt x="1860813" y="575527"/>
                  </a:cubicBezTo>
                  <a:cubicBezTo>
                    <a:pt x="2018071" y="1151053"/>
                    <a:pt x="1892850" y="1627505"/>
                    <a:pt x="1541939" y="1814007"/>
                  </a:cubicBezTo>
                  <a:cubicBezTo>
                    <a:pt x="1191036" y="1999048"/>
                    <a:pt x="809558" y="2058786"/>
                    <a:pt x="404779" y="1697442"/>
                  </a:cubicBezTo>
                  <a:cubicBezTo>
                    <a:pt x="0" y="1334643"/>
                    <a:pt x="154342" y="993697"/>
                    <a:pt x="468841" y="722688"/>
                  </a:cubicBezTo>
                  <a:cubicBezTo>
                    <a:pt x="783349" y="450223"/>
                    <a:pt x="1175026" y="279752"/>
                    <a:pt x="1175026" y="279752"/>
                  </a:cubicBezTo>
                  <a:lnTo>
                    <a:pt x="1175026" y="279752"/>
                  </a:lnTo>
                  <a:close/>
                </a:path>
              </a:pathLst>
            </a:custGeom>
            <a:solidFill>
              <a:srgbClr val="E7DDD4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40" name="Freeform 9"/>
            <p:cNvSpPr/>
            <p:nvPr/>
          </p:nvSpPr>
          <p:spPr>
            <a:xfrm>
              <a:off x="9802" y="-3611"/>
              <a:ext cx="10084" cy="8830"/>
            </a:xfrm>
            <a:custGeom>
              <a:avLst/>
              <a:gdLst/>
              <a:ahLst/>
              <a:cxnLst/>
              <a:rect l="l" t="t" r="r" b="b"/>
              <a:pathLst>
                <a:path w="6403283" h="5607024">
                  <a:moveTo>
                    <a:pt x="976554" y="1529175"/>
                  </a:moveTo>
                  <a:cubicBezTo>
                    <a:pt x="976554" y="1529175"/>
                    <a:pt x="3819720" y="0"/>
                    <a:pt x="5216565" y="1594244"/>
                  </a:cubicBezTo>
                  <a:cubicBezTo>
                    <a:pt x="6403283" y="2949919"/>
                    <a:pt x="5315468" y="3329530"/>
                    <a:pt x="4845764" y="4392359"/>
                  </a:cubicBezTo>
                  <a:cubicBezTo>
                    <a:pt x="4314201" y="5607025"/>
                    <a:pt x="2237450" y="5281667"/>
                    <a:pt x="1891312" y="4186281"/>
                  </a:cubicBezTo>
                  <a:cubicBezTo>
                    <a:pt x="1607021" y="3286125"/>
                    <a:pt x="939471" y="3112592"/>
                    <a:pt x="630442" y="2895698"/>
                  </a:cubicBezTo>
                  <a:cubicBezTo>
                    <a:pt x="593359" y="2873990"/>
                    <a:pt x="556276" y="2841466"/>
                    <a:pt x="531538" y="2808942"/>
                  </a:cubicBezTo>
                  <a:cubicBezTo>
                    <a:pt x="383220" y="2646269"/>
                    <a:pt x="0" y="2060600"/>
                    <a:pt x="976554" y="1529175"/>
                  </a:cubicBezTo>
                  <a:lnTo>
                    <a:pt x="976554" y="1529175"/>
                  </a:lnTo>
                  <a:close/>
                </a:path>
              </a:pathLst>
            </a:custGeom>
            <a:solidFill>
              <a:srgbClr val="BEB5B6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41" name="Freeform 10"/>
            <p:cNvSpPr/>
            <p:nvPr/>
          </p:nvSpPr>
          <p:spPr>
            <a:xfrm rot="1500000">
              <a:off x="13770" y="3118"/>
              <a:ext cx="5508" cy="8954"/>
            </a:xfrm>
            <a:custGeom>
              <a:avLst/>
              <a:gdLst/>
              <a:ahLst/>
              <a:cxnLst/>
              <a:rect l="l" t="t" r="r" b="b"/>
              <a:pathLst>
                <a:path w="3497311" h="5685997">
                  <a:moveTo>
                    <a:pt x="391973" y="748258"/>
                  </a:moveTo>
                  <a:cubicBezTo>
                    <a:pt x="357366" y="808404"/>
                    <a:pt x="329299" y="872070"/>
                    <a:pt x="308251" y="938171"/>
                  </a:cubicBezTo>
                  <a:cubicBezTo>
                    <a:pt x="233955" y="1190773"/>
                    <a:pt x="225441" y="1458114"/>
                    <a:pt x="283515" y="1714915"/>
                  </a:cubicBezTo>
                  <a:cubicBezTo>
                    <a:pt x="330229" y="1902778"/>
                    <a:pt x="367066" y="2092951"/>
                    <a:pt x="393876" y="2284655"/>
                  </a:cubicBezTo>
                  <a:cubicBezTo>
                    <a:pt x="420515" y="2615103"/>
                    <a:pt x="324424" y="2941754"/>
                    <a:pt x="223577" y="3257010"/>
                  </a:cubicBezTo>
                  <a:cubicBezTo>
                    <a:pt x="95139" y="3657726"/>
                    <a:pt x="0" y="4036603"/>
                    <a:pt x="146514" y="4451563"/>
                  </a:cubicBezTo>
                  <a:cubicBezTo>
                    <a:pt x="466182" y="5357448"/>
                    <a:pt x="1668739" y="5685998"/>
                    <a:pt x="2488838" y="5298575"/>
                  </a:cubicBezTo>
                  <a:cubicBezTo>
                    <a:pt x="3363165" y="4889312"/>
                    <a:pt x="3497311" y="3745086"/>
                    <a:pt x="3472575" y="2886679"/>
                  </a:cubicBezTo>
                  <a:cubicBezTo>
                    <a:pt x="3447839" y="2141270"/>
                    <a:pt x="3350798" y="1128084"/>
                    <a:pt x="2751422" y="607722"/>
                  </a:cubicBezTo>
                  <a:cubicBezTo>
                    <a:pt x="2152045" y="87361"/>
                    <a:pt x="833418" y="0"/>
                    <a:pt x="391973" y="748258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25400">
              <a:solidFill>
                <a:srgbClr val="E7DDD4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pic>
          <p:nvPicPr>
            <p:cNvPr id="24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9764" y="1140"/>
              <a:ext cx="9638" cy="11253"/>
            </a:xfrm>
            <a:prstGeom prst="rect">
              <a:avLst/>
            </a:prstGeom>
            <a:ln>
              <a:solidFill>
                <a:srgbClr val="FFFFFF">
                  <a:alpha val="0"/>
                </a:srgbClr>
              </a:solidFill>
              <a:prstDash val="solid"/>
            </a:ln>
          </p:spPr>
        </p:pic>
      </p:grpSp>
      <p:sp>
        <p:nvSpPr>
          <p:cNvPr id="5" name="iconfont-10123-4910643"/>
          <p:cNvSpPr>
            <a:spLocks noChangeAspect="1"/>
          </p:cNvSpPr>
          <p:nvPr/>
        </p:nvSpPr>
        <p:spPr>
          <a:xfrm>
            <a:off x="5346700" y="2440305"/>
            <a:ext cx="521970" cy="455295"/>
          </a:xfrm>
          <a:custGeom>
            <a:avLst/>
            <a:gdLst>
              <a:gd name="T0" fmla="*/ 839 w 8564"/>
              <a:gd name="T1" fmla="*/ 4232 h 7467"/>
              <a:gd name="T2" fmla="*/ 48 w 8564"/>
              <a:gd name="T3" fmla="*/ 5114 h 7467"/>
              <a:gd name="T4" fmla="*/ 4454 w 8564"/>
              <a:gd name="T5" fmla="*/ 5529 h 7467"/>
              <a:gd name="T6" fmla="*/ 8452 w 8564"/>
              <a:gd name="T7" fmla="*/ 3632 h 7467"/>
              <a:gd name="T8" fmla="*/ 7527 w 8564"/>
              <a:gd name="T9" fmla="*/ 3094 h 7467"/>
              <a:gd name="T10" fmla="*/ 7611 w 8564"/>
              <a:gd name="T11" fmla="*/ 3455 h 7467"/>
              <a:gd name="T12" fmla="*/ 8032 w 8564"/>
              <a:gd name="T13" fmla="*/ 3706 h 7467"/>
              <a:gd name="T14" fmla="*/ 4379 w 8564"/>
              <a:gd name="T15" fmla="*/ 5109 h 7467"/>
              <a:gd name="T16" fmla="*/ 468 w 8564"/>
              <a:gd name="T17" fmla="*/ 5040 h 7467"/>
              <a:gd name="T18" fmla="*/ 863 w 8564"/>
              <a:gd name="T19" fmla="*/ 4609 h 7467"/>
              <a:gd name="T20" fmla="*/ 839 w 8564"/>
              <a:gd name="T21" fmla="*/ 4232 h 7467"/>
              <a:gd name="T22" fmla="*/ 1078 w 8564"/>
              <a:gd name="T23" fmla="*/ 3840 h 7467"/>
              <a:gd name="T24" fmla="*/ 1050 w 8564"/>
              <a:gd name="T25" fmla="*/ 4267 h 7467"/>
              <a:gd name="T26" fmla="*/ 4250 w 8564"/>
              <a:gd name="T27" fmla="*/ 7467 h 7467"/>
              <a:gd name="T28" fmla="*/ 7450 w 8564"/>
              <a:gd name="T29" fmla="*/ 4267 h 7467"/>
              <a:gd name="T30" fmla="*/ 4250 w 8564"/>
              <a:gd name="T31" fmla="*/ 1067 h 7467"/>
              <a:gd name="T32" fmla="*/ 4250 w 8564"/>
              <a:gd name="T33" fmla="*/ 1493 h 7467"/>
              <a:gd name="T34" fmla="*/ 7023 w 8564"/>
              <a:gd name="T35" fmla="*/ 4267 h 7467"/>
              <a:gd name="T36" fmla="*/ 4250 w 8564"/>
              <a:gd name="T37" fmla="*/ 7040 h 7467"/>
              <a:gd name="T38" fmla="*/ 1477 w 8564"/>
              <a:gd name="T39" fmla="*/ 4267 h 7467"/>
              <a:gd name="T40" fmla="*/ 1509 w 8564"/>
              <a:gd name="T41" fmla="*/ 3840 h 7467"/>
              <a:gd name="T42" fmla="*/ 1078 w 8564"/>
              <a:gd name="T43" fmla="*/ 3840 h 7467"/>
              <a:gd name="T44" fmla="*/ 1903 w 8564"/>
              <a:gd name="T45" fmla="*/ 1493 h 7467"/>
              <a:gd name="T46" fmla="*/ 1050 w 8564"/>
              <a:gd name="T47" fmla="*/ 1493 h 7467"/>
              <a:gd name="T48" fmla="*/ 837 w 8564"/>
              <a:gd name="T49" fmla="*/ 1707 h 7467"/>
              <a:gd name="T50" fmla="*/ 1050 w 8564"/>
              <a:gd name="T51" fmla="*/ 1920 h 7467"/>
              <a:gd name="T52" fmla="*/ 1903 w 8564"/>
              <a:gd name="T53" fmla="*/ 1920 h 7467"/>
              <a:gd name="T54" fmla="*/ 1903 w 8564"/>
              <a:gd name="T55" fmla="*/ 2773 h 7467"/>
              <a:gd name="T56" fmla="*/ 2117 w 8564"/>
              <a:gd name="T57" fmla="*/ 2987 h 7467"/>
              <a:gd name="T58" fmla="*/ 2330 w 8564"/>
              <a:gd name="T59" fmla="*/ 2773 h 7467"/>
              <a:gd name="T60" fmla="*/ 2330 w 8564"/>
              <a:gd name="T61" fmla="*/ 1920 h 7467"/>
              <a:gd name="T62" fmla="*/ 3183 w 8564"/>
              <a:gd name="T63" fmla="*/ 1920 h 7467"/>
              <a:gd name="T64" fmla="*/ 3397 w 8564"/>
              <a:gd name="T65" fmla="*/ 1707 h 7467"/>
              <a:gd name="T66" fmla="*/ 3183 w 8564"/>
              <a:gd name="T67" fmla="*/ 1493 h 7467"/>
              <a:gd name="T68" fmla="*/ 2330 w 8564"/>
              <a:gd name="T69" fmla="*/ 1493 h 7467"/>
              <a:gd name="T70" fmla="*/ 2330 w 8564"/>
              <a:gd name="T71" fmla="*/ 640 h 7467"/>
              <a:gd name="T72" fmla="*/ 2117 w 8564"/>
              <a:gd name="T73" fmla="*/ 427 h 7467"/>
              <a:gd name="T74" fmla="*/ 1903 w 8564"/>
              <a:gd name="T75" fmla="*/ 640 h 7467"/>
              <a:gd name="T76" fmla="*/ 1903 w 8564"/>
              <a:gd name="T77" fmla="*/ 1493 h 7467"/>
              <a:gd name="T78" fmla="*/ 837 w 8564"/>
              <a:gd name="T79" fmla="*/ 0 h 7467"/>
              <a:gd name="T80" fmla="*/ 3397 w 8564"/>
              <a:gd name="T81" fmla="*/ 0 h 7467"/>
              <a:gd name="T82" fmla="*/ 3823 w 8564"/>
              <a:gd name="T83" fmla="*/ 427 h 7467"/>
              <a:gd name="T84" fmla="*/ 3823 w 8564"/>
              <a:gd name="T85" fmla="*/ 2987 h 7467"/>
              <a:gd name="T86" fmla="*/ 3397 w 8564"/>
              <a:gd name="T87" fmla="*/ 3413 h 7467"/>
              <a:gd name="T88" fmla="*/ 837 w 8564"/>
              <a:gd name="T89" fmla="*/ 3413 h 7467"/>
              <a:gd name="T90" fmla="*/ 410 w 8564"/>
              <a:gd name="T91" fmla="*/ 2987 h 7467"/>
              <a:gd name="T92" fmla="*/ 410 w 8564"/>
              <a:gd name="T93" fmla="*/ 427 h 7467"/>
              <a:gd name="T94" fmla="*/ 837 w 8564"/>
              <a:gd name="T95" fmla="*/ 0 h 7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564" h="7467">
                <a:moveTo>
                  <a:pt x="839" y="4232"/>
                </a:moveTo>
                <a:cubicBezTo>
                  <a:pt x="299" y="4530"/>
                  <a:pt x="0" y="4842"/>
                  <a:pt x="48" y="5114"/>
                </a:cubicBezTo>
                <a:cubicBezTo>
                  <a:pt x="161" y="5752"/>
                  <a:pt x="2133" y="5938"/>
                  <a:pt x="4454" y="5529"/>
                </a:cubicBezTo>
                <a:cubicBezTo>
                  <a:pt x="6774" y="5120"/>
                  <a:pt x="8564" y="4271"/>
                  <a:pt x="8452" y="3632"/>
                </a:cubicBezTo>
                <a:cubicBezTo>
                  <a:pt x="8407" y="3378"/>
                  <a:pt x="8067" y="3196"/>
                  <a:pt x="7527" y="3094"/>
                </a:cubicBezTo>
                <a:cubicBezTo>
                  <a:pt x="7561" y="3212"/>
                  <a:pt x="7590" y="3332"/>
                  <a:pt x="7611" y="3455"/>
                </a:cubicBezTo>
                <a:cubicBezTo>
                  <a:pt x="7862" y="3510"/>
                  <a:pt x="8012" y="3594"/>
                  <a:pt x="8032" y="3706"/>
                </a:cubicBezTo>
                <a:cubicBezTo>
                  <a:pt x="8103" y="4113"/>
                  <a:pt x="6468" y="4740"/>
                  <a:pt x="4379" y="5109"/>
                </a:cubicBezTo>
                <a:cubicBezTo>
                  <a:pt x="2291" y="5477"/>
                  <a:pt x="540" y="5446"/>
                  <a:pt x="468" y="5040"/>
                </a:cubicBezTo>
                <a:cubicBezTo>
                  <a:pt x="446" y="4913"/>
                  <a:pt x="590" y="4765"/>
                  <a:pt x="863" y="4609"/>
                </a:cubicBezTo>
                <a:cubicBezTo>
                  <a:pt x="849" y="4484"/>
                  <a:pt x="841" y="4358"/>
                  <a:pt x="839" y="4232"/>
                </a:cubicBezTo>
                <a:close/>
                <a:moveTo>
                  <a:pt x="1078" y="3840"/>
                </a:moveTo>
                <a:cubicBezTo>
                  <a:pt x="1059" y="3981"/>
                  <a:pt x="1050" y="4124"/>
                  <a:pt x="1050" y="4267"/>
                </a:cubicBezTo>
                <a:cubicBezTo>
                  <a:pt x="1050" y="6034"/>
                  <a:pt x="2483" y="7467"/>
                  <a:pt x="4250" y="7467"/>
                </a:cubicBezTo>
                <a:cubicBezTo>
                  <a:pt x="6017" y="7467"/>
                  <a:pt x="7450" y="6034"/>
                  <a:pt x="7450" y="4267"/>
                </a:cubicBezTo>
                <a:cubicBezTo>
                  <a:pt x="7450" y="2499"/>
                  <a:pt x="6017" y="1067"/>
                  <a:pt x="4250" y="1067"/>
                </a:cubicBezTo>
                <a:lnTo>
                  <a:pt x="4250" y="1493"/>
                </a:lnTo>
                <a:cubicBezTo>
                  <a:pt x="5782" y="1493"/>
                  <a:pt x="7023" y="2735"/>
                  <a:pt x="7023" y="4267"/>
                </a:cubicBezTo>
                <a:cubicBezTo>
                  <a:pt x="7023" y="5798"/>
                  <a:pt x="5782" y="7040"/>
                  <a:pt x="4250" y="7040"/>
                </a:cubicBezTo>
                <a:cubicBezTo>
                  <a:pt x="2718" y="7040"/>
                  <a:pt x="1477" y="5798"/>
                  <a:pt x="1477" y="4267"/>
                </a:cubicBezTo>
                <a:cubicBezTo>
                  <a:pt x="1477" y="4122"/>
                  <a:pt x="1488" y="3979"/>
                  <a:pt x="1509" y="3840"/>
                </a:cubicBezTo>
                <a:lnTo>
                  <a:pt x="1078" y="3840"/>
                </a:lnTo>
                <a:close/>
                <a:moveTo>
                  <a:pt x="1903" y="1493"/>
                </a:moveTo>
                <a:lnTo>
                  <a:pt x="1050" y="1493"/>
                </a:lnTo>
                <a:cubicBezTo>
                  <a:pt x="932" y="1493"/>
                  <a:pt x="837" y="1589"/>
                  <a:pt x="837" y="1707"/>
                </a:cubicBezTo>
                <a:cubicBezTo>
                  <a:pt x="837" y="1825"/>
                  <a:pt x="932" y="1920"/>
                  <a:pt x="1050" y="1920"/>
                </a:cubicBezTo>
                <a:lnTo>
                  <a:pt x="1903" y="1920"/>
                </a:lnTo>
                <a:lnTo>
                  <a:pt x="1903" y="2773"/>
                </a:lnTo>
                <a:cubicBezTo>
                  <a:pt x="1903" y="2891"/>
                  <a:pt x="1999" y="2987"/>
                  <a:pt x="2117" y="2987"/>
                </a:cubicBezTo>
                <a:cubicBezTo>
                  <a:pt x="2234" y="2987"/>
                  <a:pt x="2330" y="2891"/>
                  <a:pt x="2330" y="2773"/>
                </a:cubicBezTo>
                <a:lnTo>
                  <a:pt x="2330" y="1920"/>
                </a:lnTo>
                <a:lnTo>
                  <a:pt x="3183" y="1920"/>
                </a:lnTo>
                <a:cubicBezTo>
                  <a:pt x="3301" y="1920"/>
                  <a:pt x="3397" y="1824"/>
                  <a:pt x="3397" y="1707"/>
                </a:cubicBezTo>
                <a:cubicBezTo>
                  <a:pt x="3397" y="1589"/>
                  <a:pt x="3301" y="1493"/>
                  <a:pt x="3183" y="1493"/>
                </a:cubicBezTo>
                <a:lnTo>
                  <a:pt x="2330" y="1493"/>
                </a:lnTo>
                <a:lnTo>
                  <a:pt x="2330" y="640"/>
                </a:lnTo>
                <a:cubicBezTo>
                  <a:pt x="2330" y="522"/>
                  <a:pt x="2234" y="427"/>
                  <a:pt x="2117" y="427"/>
                </a:cubicBezTo>
                <a:cubicBezTo>
                  <a:pt x="1999" y="427"/>
                  <a:pt x="1903" y="522"/>
                  <a:pt x="1903" y="640"/>
                </a:cubicBezTo>
                <a:lnTo>
                  <a:pt x="1903" y="1493"/>
                </a:lnTo>
                <a:close/>
                <a:moveTo>
                  <a:pt x="837" y="0"/>
                </a:moveTo>
                <a:lnTo>
                  <a:pt x="3397" y="0"/>
                </a:lnTo>
                <a:cubicBezTo>
                  <a:pt x="3632" y="0"/>
                  <a:pt x="3823" y="191"/>
                  <a:pt x="3823" y="427"/>
                </a:cubicBezTo>
                <a:lnTo>
                  <a:pt x="3823" y="2987"/>
                </a:lnTo>
                <a:cubicBezTo>
                  <a:pt x="3823" y="3222"/>
                  <a:pt x="3632" y="3413"/>
                  <a:pt x="3397" y="3413"/>
                </a:cubicBezTo>
                <a:lnTo>
                  <a:pt x="837" y="3413"/>
                </a:lnTo>
                <a:cubicBezTo>
                  <a:pt x="601" y="3413"/>
                  <a:pt x="410" y="3222"/>
                  <a:pt x="410" y="2987"/>
                </a:cubicBezTo>
                <a:lnTo>
                  <a:pt x="410" y="427"/>
                </a:lnTo>
                <a:cubicBezTo>
                  <a:pt x="410" y="191"/>
                  <a:pt x="601" y="0"/>
                  <a:pt x="83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/>
            <a:endParaRPr lang="en-US" strike="noStrike" noProof="1"/>
          </a:p>
        </p:txBody>
      </p:sp>
      <p:sp>
        <p:nvSpPr>
          <p:cNvPr id="6" name="iconfont-10123-4910608"/>
          <p:cNvSpPr>
            <a:spLocks noChangeAspect="1"/>
          </p:cNvSpPr>
          <p:nvPr/>
        </p:nvSpPr>
        <p:spPr>
          <a:xfrm>
            <a:off x="2458720" y="2440305"/>
            <a:ext cx="521970" cy="334645"/>
          </a:xfrm>
          <a:custGeom>
            <a:avLst/>
            <a:gdLst>
              <a:gd name="T0" fmla="*/ 5676 w 9811"/>
              <a:gd name="T1" fmla="*/ 3089 h 6286"/>
              <a:gd name="T2" fmla="*/ 5187 w 9811"/>
              <a:gd name="T3" fmla="*/ 645 h 6286"/>
              <a:gd name="T4" fmla="*/ 4512 w 9811"/>
              <a:gd name="T5" fmla="*/ 2326 h 6286"/>
              <a:gd name="T6" fmla="*/ 6270 w 9811"/>
              <a:gd name="T7" fmla="*/ 2678 h 6286"/>
              <a:gd name="T8" fmla="*/ 8273 w 9811"/>
              <a:gd name="T9" fmla="*/ 1196 h 6286"/>
              <a:gd name="T10" fmla="*/ 5854 w 9811"/>
              <a:gd name="T11" fmla="*/ 596 h 6286"/>
              <a:gd name="T12" fmla="*/ 6270 w 9811"/>
              <a:gd name="T13" fmla="*/ 2678 h 6286"/>
              <a:gd name="T14" fmla="*/ 3097 w 9811"/>
              <a:gd name="T15" fmla="*/ 4048 h 6286"/>
              <a:gd name="T16" fmla="*/ 2411 w 9811"/>
              <a:gd name="T17" fmla="*/ 4048 h 6286"/>
              <a:gd name="T18" fmla="*/ 4629 w 9811"/>
              <a:gd name="T19" fmla="*/ 4058 h 6286"/>
              <a:gd name="T20" fmla="*/ 4818 w 9811"/>
              <a:gd name="T21" fmla="*/ 3704 h 6286"/>
              <a:gd name="T22" fmla="*/ 4999 w 9811"/>
              <a:gd name="T23" fmla="*/ 4111 h 6286"/>
              <a:gd name="T24" fmla="*/ 5789 w 9811"/>
              <a:gd name="T25" fmla="*/ 4837 h 6286"/>
              <a:gd name="T26" fmla="*/ 7160 w 9811"/>
              <a:gd name="T27" fmla="*/ 3979 h 6286"/>
              <a:gd name="T28" fmla="*/ 7573 w 9811"/>
              <a:gd name="T29" fmla="*/ 5343 h 6286"/>
              <a:gd name="T30" fmla="*/ 5844 w 9811"/>
              <a:gd name="T31" fmla="*/ 5769 h 6286"/>
              <a:gd name="T32" fmla="*/ 5851 w 9811"/>
              <a:gd name="T33" fmla="*/ 5184 h 6286"/>
              <a:gd name="T34" fmla="*/ 5879 w 9811"/>
              <a:gd name="T35" fmla="*/ 3531 h 6286"/>
              <a:gd name="T36" fmla="*/ 4649 w 9811"/>
              <a:gd name="T37" fmla="*/ 3532 h 6286"/>
              <a:gd name="T38" fmla="*/ 5879 w 9811"/>
              <a:gd name="T39" fmla="*/ 3531 h 6286"/>
              <a:gd name="T40" fmla="*/ 6781 w 9811"/>
              <a:gd name="T41" fmla="*/ 3325 h 6286"/>
              <a:gd name="T42" fmla="*/ 7332 w 9811"/>
              <a:gd name="T43" fmla="*/ 3325 h 6286"/>
              <a:gd name="T44" fmla="*/ 6868 w 9811"/>
              <a:gd name="T45" fmla="*/ 3541 h 6286"/>
              <a:gd name="T46" fmla="*/ 8296 w 9811"/>
              <a:gd name="T47" fmla="*/ 3187 h 6286"/>
              <a:gd name="T48" fmla="*/ 9811 w 9811"/>
              <a:gd name="T49" fmla="*/ 4323 h 6286"/>
              <a:gd name="T50" fmla="*/ 9384 w 9811"/>
              <a:gd name="T51" fmla="*/ 5253 h 6286"/>
              <a:gd name="T52" fmla="*/ 8090 w 9811"/>
              <a:gd name="T53" fmla="*/ 5171 h 6286"/>
              <a:gd name="T54" fmla="*/ 8027 w 9811"/>
              <a:gd name="T55" fmla="*/ 4321 h 6286"/>
              <a:gd name="T56" fmla="*/ 1515 w 9811"/>
              <a:gd name="T57" fmla="*/ 4220 h 6286"/>
              <a:gd name="T58" fmla="*/ 2617 w 9811"/>
              <a:gd name="T59" fmla="*/ 5735 h 6286"/>
              <a:gd name="T60" fmla="*/ 2575 w 9811"/>
              <a:gd name="T61" fmla="*/ 4633 h 6286"/>
              <a:gd name="T62" fmla="*/ 2755 w 9811"/>
              <a:gd name="T63" fmla="*/ 4220 h 6286"/>
              <a:gd name="T64" fmla="*/ 2935 w 9811"/>
              <a:gd name="T65" fmla="*/ 4633 h 6286"/>
              <a:gd name="T66" fmla="*/ 2893 w 9811"/>
              <a:gd name="T67" fmla="*/ 5735 h 6286"/>
              <a:gd name="T68" fmla="*/ 3995 w 9811"/>
              <a:gd name="T69" fmla="*/ 4220 h 6286"/>
              <a:gd name="T70" fmla="*/ 5510 w 9811"/>
              <a:gd name="T71" fmla="*/ 5356 h 6286"/>
              <a:gd name="T72" fmla="*/ 5083 w 9811"/>
              <a:gd name="T73" fmla="*/ 6286 h 6286"/>
              <a:gd name="T74" fmla="*/ 0 w 9811"/>
              <a:gd name="T75" fmla="*/ 5859 h 6286"/>
              <a:gd name="T76" fmla="*/ 414 w 9811"/>
              <a:gd name="T77" fmla="*/ 4495 h 6286"/>
              <a:gd name="T78" fmla="*/ 1378 w 9811"/>
              <a:gd name="T79" fmla="*/ 2498 h 6286"/>
              <a:gd name="T80" fmla="*/ 4132 w 9811"/>
              <a:gd name="T81" fmla="*/ 2498 h 6286"/>
              <a:gd name="T82" fmla="*/ 1378 w 9811"/>
              <a:gd name="T83" fmla="*/ 2498 h 6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811" h="6286">
                <a:moveTo>
                  <a:pt x="4204" y="3195"/>
                </a:moveTo>
                <a:cubicBezTo>
                  <a:pt x="4674" y="3447"/>
                  <a:pt x="5247" y="3406"/>
                  <a:pt x="5676" y="3089"/>
                </a:cubicBezTo>
                <a:cubicBezTo>
                  <a:pt x="6105" y="2771"/>
                  <a:pt x="6311" y="2235"/>
                  <a:pt x="6207" y="1712"/>
                </a:cubicBezTo>
                <a:cubicBezTo>
                  <a:pt x="6102" y="1189"/>
                  <a:pt x="5705" y="773"/>
                  <a:pt x="5187" y="645"/>
                </a:cubicBezTo>
                <a:cubicBezTo>
                  <a:pt x="4670" y="517"/>
                  <a:pt x="4124" y="699"/>
                  <a:pt x="3788" y="1113"/>
                </a:cubicBezTo>
                <a:cubicBezTo>
                  <a:pt x="4234" y="1353"/>
                  <a:pt x="4513" y="1819"/>
                  <a:pt x="4512" y="2326"/>
                </a:cubicBezTo>
                <a:cubicBezTo>
                  <a:pt x="4513" y="2643"/>
                  <a:pt x="4404" y="2949"/>
                  <a:pt x="4204" y="3195"/>
                </a:cubicBezTo>
                <a:close/>
                <a:moveTo>
                  <a:pt x="6270" y="2678"/>
                </a:moveTo>
                <a:cubicBezTo>
                  <a:pt x="6740" y="2931"/>
                  <a:pt x="7313" y="2890"/>
                  <a:pt x="7742" y="2572"/>
                </a:cubicBezTo>
                <a:cubicBezTo>
                  <a:pt x="8171" y="2255"/>
                  <a:pt x="8378" y="1719"/>
                  <a:pt x="8273" y="1196"/>
                </a:cubicBezTo>
                <a:cubicBezTo>
                  <a:pt x="8169" y="672"/>
                  <a:pt x="7771" y="257"/>
                  <a:pt x="7254" y="129"/>
                </a:cubicBezTo>
                <a:cubicBezTo>
                  <a:pt x="6736" y="0"/>
                  <a:pt x="6191" y="183"/>
                  <a:pt x="5854" y="596"/>
                </a:cubicBezTo>
                <a:cubicBezTo>
                  <a:pt x="6300" y="837"/>
                  <a:pt x="6579" y="1303"/>
                  <a:pt x="6578" y="1810"/>
                </a:cubicBezTo>
                <a:cubicBezTo>
                  <a:pt x="6579" y="2126"/>
                  <a:pt x="6470" y="2433"/>
                  <a:pt x="6270" y="2678"/>
                </a:cubicBezTo>
                <a:close/>
                <a:moveTo>
                  <a:pt x="3641" y="4048"/>
                </a:moveTo>
                <a:lnTo>
                  <a:pt x="3097" y="4048"/>
                </a:lnTo>
                <a:cubicBezTo>
                  <a:pt x="3047" y="4048"/>
                  <a:pt x="2819" y="4049"/>
                  <a:pt x="2411" y="4048"/>
                </a:cubicBezTo>
                <a:lnTo>
                  <a:pt x="2411" y="4048"/>
                </a:lnTo>
                <a:lnTo>
                  <a:pt x="3641" y="4048"/>
                </a:lnTo>
                <a:close/>
                <a:moveTo>
                  <a:pt x="4629" y="4058"/>
                </a:moveTo>
                <a:cubicBezTo>
                  <a:pt x="4602" y="3967"/>
                  <a:pt x="4518" y="3891"/>
                  <a:pt x="4543" y="3841"/>
                </a:cubicBezTo>
                <a:cubicBezTo>
                  <a:pt x="4612" y="3704"/>
                  <a:pt x="4716" y="3704"/>
                  <a:pt x="4818" y="3704"/>
                </a:cubicBezTo>
                <a:cubicBezTo>
                  <a:pt x="4922" y="3703"/>
                  <a:pt x="5025" y="3703"/>
                  <a:pt x="5094" y="3841"/>
                </a:cubicBezTo>
                <a:cubicBezTo>
                  <a:pt x="5123" y="3900"/>
                  <a:pt x="5001" y="3995"/>
                  <a:pt x="4999" y="4111"/>
                </a:cubicBezTo>
                <a:cubicBezTo>
                  <a:pt x="4891" y="4085"/>
                  <a:pt x="4768" y="4068"/>
                  <a:pt x="4629" y="4058"/>
                </a:cubicBezTo>
                <a:close/>
                <a:moveTo>
                  <a:pt x="5789" y="4837"/>
                </a:moveTo>
                <a:cubicBezTo>
                  <a:pt x="5888" y="4566"/>
                  <a:pt x="5977" y="4188"/>
                  <a:pt x="6058" y="3704"/>
                </a:cubicBezTo>
                <a:cubicBezTo>
                  <a:pt x="6609" y="3704"/>
                  <a:pt x="6976" y="3795"/>
                  <a:pt x="7160" y="3979"/>
                </a:cubicBezTo>
                <a:cubicBezTo>
                  <a:pt x="7435" y="4254"/>
                  <a:pt x="7573" y="4530"/>
                  <a:pt x="7573" y="4840"/>
                </a:cubicBezTo>
                <a:lnTo>
                  <a:pt x="7573" y="5343"/>
                </a:lnTo>
                <a:cubicBezTo>
                  <a:pt x="7573" y="5578"/>
                  <a:pt x="7382" y="5769"/>
                  <a:pt x="7146" y="5769"/>
                </a:cubicBezTo>
                <a:lnTo>
                  <a:pt x="5844" y="5769"/>
                </a:lnTo>
                <a:cubicBezTo>
                  <a:pt x="5849" y="5742"/>
                  <a:pt x="5851" y="5715"/>
                  <a:pt x="5851" y="5687"/>
                </a:cubicBezTo>
                <a:lnTo>
                  <a:pt x="5851" y="5184"/>
                </a:lnTo>
                <a:cubicBezTo>
                  <a:pt x="5851" y="5064"/>
                  <a:pt x="5831" y="4949"/>
                  <a:pt x="5789" y="4837"/>
                </a:cubicBezTo>
                <a:close/>
                <a:moveTo>
                  <a:pt x="5879" y="3531"/>
                </a:moveTo>
                <a:cubicBezTo>
                  <a:pt x="5560" y="3531"/>
                  <a:pt x="5379" y="3531"/>
                  <a:pt x="5335" y="3532"/>
                </a:cubicBezTo>
                <a:cubicBezTo>
                  <a:pt x="5285" y="3532"/>
                  <a:pt x="5057" y="3532"/>
                  <a:pt x="4649" y="3532"/>
                </a:cubicBezTo>
                <a:cubicBezTo>
                  <a:pt x="4649" y="3532"/>
                  <a:pt x="4649" y="3532"/>
                  <a:pt x="4649" y="3531"/>
                </a:cubicBezTo>
                <a:lnTo>
                  <a:pt x="5879" y="3531"/>
                </a:lnTo>
                <a:close/>
                <a:moveTo>
                  <a:pt x="6868" y="3541"/>
                </a:moveTo>
                <a:cubicBezTo>
                  <a:pt x="6840" y="3450"/>
                  <a:pt x="6757" y="3374"/>
                  <a:pt x="6781" y="3325"/>
                </a:cubicBezTo>
                <a:cubicBezTo>
                  <a:pt x="6850" y="3188"/>
                  <a:pt x="6954" y="3188"/>
                  <a:pt x="7057" y="3187"/>
                </a:cubicBezTo>
                <a:cubicBezTo>
                  <a:pt x="7160" y="3186"/>
                  <a:pt x="7263" y="3186"/>
                  <a:pt x="7332" y="3325"/>
                </a:cubicBezTo>
                <a:cubicBezTo>
                  <a:pt x="7361" y="3384"/>
                  <a:pt x="7239" y="3479"/>
                  <a:pt x="7237" y="3594"/>
                </a:cubicBezTo>
                <a:cubicBezTo>
                  <a:pt x="7129" y="3569"/>
                  <a:pt x="7006" y="3551"/>
                  <a:pt x="6868" y="3541"/>
                </a:cubicBezTo>
                <a:close/>
                <a:moveTo>
                  <a:pt x="8027" y="4321"/>
                </a:moveTo>
                <a:cubicBezTo>
                  <a:pt x="8126" y="4049"/>
                  <a:pt x="8215" y="3671"/>
                  <a:pt x="8296" y="3187"/>
                </a:cubicBezTo>
                <a:cubicBezTo>
                  <a:pt x="8847" y="3187"/>
                  <a:pt x="9214" y="3279"/>
                  <a:pt x="9398" y="3462"/>
                </a:cubicBezTo>
                <a:cubicBezTo>
                  <a:pt x="9673" y="3738"/>
                  <a:pt x="9811" y="4013"/>
                  <a:pt x="9811" y="4323"/>
                </a:cubicBezTo>
                <a:lnTo>
                  <a:pt x="9811" y="4826"/>
                </a:lnTo>
                <a:cubicBezTo>
                  <a:pt x="9811" y="5062"/>
                  <a:pt x="9620" y="5253"/>
                  <a:pt x="9384" y="5253"/>
                </a:cubicBezTo>
                <a:lnTo>
                  <a:pt x="8082" y="5253"/>
                </a:lnTo>
                <a:cubicBezTo>
                  <a:pt x="8087" y="5226"/>
                  <a:pt x="8090" y="5198"/>
                  <a:pt x="8090" y="5171"/>
                </a:cubicBezTo>
                <a:lnTo>
                  <a:pt x="8090" y="4668"/>
                </a:lnTo>
                <a:cubicBezTo>
                  <a:pt x="8090" y="4548"/>
                  <a:pt x="8069" y="4433"/>
                  <a:pt x="8027" y="4321"/>
                </a:cubicBezTo>
                <a:close/>
                <a:moveTo>
                  <a:pt x="414" y="4495"/>
                </a:moveTo>
                <a:cubicBezTo>
                  <a:pt x="597" y="4312"/>
                  <a:pt x="964" y="4220"/>
                  <a:pt x="1515" y="4220"/>
                </a:cubicBezTo>
                <a:cubicBezTo>
                  <a:pt x="1699" y="5322"/>
                  <a:pt x="1929" y="5873"/>
                  <a:pt x="2204" y="5873"/>
                </a:cubicBezTo>
                <a:cubicBezTo>
                  <a:pt x="2617" y="5873"/>
                  <a:pt x="2617" y="5873"/>
                  <a:pt x="2617" y="5735"/>
                </a:cubicBezTo>
                <a:cubicBezTo>
                  <a:pt x="2617" y="5694"/>
                  <a:pt x="2457" y="5512"/>
                  <a:pt x="2474" y="5460"/>
                </a:cubicBezTo>
                <a:cubicBezTo>
                  <a:pt x="2554" y="5225"/>
                  <a:pt x="2570" y="4886"/>
                  <a:pt x="2575" y="4633"/>
                </a:cubicBezTo>
                <a:cubicBezTo>
                  <a:pt x="2577" y="4516"/>
                  <a:pt x="2450" y="4417"/>
                  <a:pt x="2479" y="4358"/>
                </a:cubicBezTo>
                <a:cubicBezTo>
                  <a:pt x="2548" y="4221"/>
                  <a:pt x="2652" y="4221"/>
                  <a:pt x="2755" y="4220"/>
                </a:cubicBezTo>
                <a:cubicBezTo>
                  <a:pt x="2859" y="4219"/>
                  <a:pt x="2961" y="4219"/>
                  <a:pt x="3031" y="4358"/>
                </a:cubicBezTo>
                <a:cubicBezTo>
                  <a:pt x="3060" y="4417"/>
                  <a:pt x="2933" y="4515"/>
                  <a:pt x="2935" y="4633"/>
                </a:cubicBezTo>
                <a:cubicBezTo>
                  <a:pt x="2940" y="4886"/>
                  <a:pt x="2956" y="5225"/>
                  <a:pt x="3036" y="5459"/>
                </a:cubicBezTo>
                <a:cubicBezTo>
                  <a:pt x="3053" y="5511"/>
                  <a:pt x="2893" y="5694"/>
                  <a:pt x="2893" y="5735"/>
                </a:cubicBezTo>
                <a:cubicBezTo>
                  <a:pt x="2893" y="5873"/>
                  <a:pt x="2893" y="5873"/>
                  <a:pt x="3306" y="5873"/>
                </a:cubicBezTo>
                <a:cubicBezTo>
                  <a:pt x="3581" y="5873"/>
                  <a:pt x="3811" y="5322"/>
                  <a:pt x="3995" y="4220"/>
                </a:cubicBezTo>
                <a:cubicBezTo>
                  <a:pt x="4545" y="4220"/>
                  <a:pt x="4913" y="4312"/>
                  <a:pt x="5096" y="4495"/>
                </a:cubicBezTo>
                <a:cubicBezTo>
                  <a:pt x="5372" y="4771"/>
                  <a:pt x="5510" y="5046"/>
                  <a:pt x="5510" y="5356"/>
                </a:cubicBezTo>
                <a:lnTo>
                  <a:pt x="5510" y="5859"/>
                </a:lnTo>
                <a:cubicBezTo>
                  <a:pt x="5510" y="6095"/>
                  <a:pt x="5319" y="6286"/>
                  <a:pt x="5083" y="6286"/>
                </a:cubicBezTo>
                <a:lnTo>
                  <a:pt x="427" y="6286"/>
                </a:lnTo>
                <a:cubicBezTo>
                  <a:pt x="191" y="6286"/>
                  <a:pt x="0" y="6095"/>
                  <a:pt x="0" y="5859"/>
                </a:cubicBezTo>
                <a:lnTo>
                  <a:pt x="0" y="5356"/>
                </a:lnTo>
                <a:cubicBezTo>
                  <a:pt x="0" y="5046"/>
                  <a:pt x="138" y="4771"/>
                  <a:pt x="414" y="4495"/>
                </a:cubicBezTo>
                <a:close/>
                <a:moveTo>
                  <a:pt x="2755" y="2498"/>
                </a:moveTo>
                <a:close/>
                <a:moveTo>
                  <a:pt x="1378" y="2498"/>
                </a:moveTo>
                <a:cubicBezTo>
                  <a:pt x="1378" y="3259"/>
                  <a:pt x="1994" y="3876"/>
                  <a:pt x="2755" y="3876"/>
                </a:cubicBezTo>
                <a:cubicBezTo>
                  <a:pt x="3516" y="3876"/>
                  <a:pt x="4132" y="3259"/>
                  <a:pt x="4132" y="2498"/>
                </a:cubicBezTo>
                <a:cubicBezTo>
                  <a:pt x="4132" y="1738"/>
                  <a:pt x="3516" y="1121"/>
                  <a:pt x="2755" y="1121"/>
                </a:cubicBezTo>
                <a:cubicBezTo>
                  <a:pt x="1994" y="1121"/>
                  <a:pt x="1378" y="1738"/>
                  <a:pt x="1378" y="249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/>
            <a:endParaRPr lang="en-US" strike="noStrike" noProof="1"/>
          </a:p>
        </p:txBody>
      </p:sp>
      <p:sp>
        <p:nvSpPr>
          <p:cNvPr id="8" name="iconfont-10123-4967364"/>
          <p:cNvSpPr/>
          <p:nvPr/>
        </p:nvSpPr>
        <p:spPr>
          <a:xfrm>
            <a:off x="8035925" y="2440305"/>
            <a:ext cx="507365" cy="522605"/>
          </a:xfrm>
          <a:custGeom>
            <a:avLst/>
            <a:gdLst>
              <a:gd name="T0" fmla="*/ 2978 w 8534"/>
              <a:gd name="T1" fmla="*/ 2952 h 8793"/>
              <a:gd name="T2" fmla="*/ 3159 w 8534"/>
              <a:gd name="T3" fmla="*/ 3283 h 8793"/>
              <a:gd name="T4" fmla="*/ 2227 w 8534"/>
              <a:gd name="T5" fmla="*/ 3638 h 8793"/>
              <a:gd name="T6" fmla="*/ 2047 w 8534"/>
              <a:gd name="T7" fmla="*/ 3624 h 8793"/>
              <a:gd name="T8" fmla="*/ 745 w 8534"/>
              <a:gd name="T9" fmla="*/ 2892 h 8793"/>
              <a:gd name="T10" fmla="*/ 427 w 8534"/>
              <a:gd name="T11" fmla="*/ 3078 h 8793"/>
              <a:gd name="T12" fmla="*/ 427 w 8534"/>
              <a:gd name="T13" fmla="*/ 7175 h 8793"/>
              <a:gd name="T14" fmla="*/ 536 w 8534"/>
              <a:gd name="T15" fmla="*/ 7361 h 8793"/>
              <a:gd name="T16" fmla="*/ 2049 w 8534"/>
              <a:gd name="T17" fmla="*/ 8212 h 8793"/>
              <a:gd name="T18" fmla="*/ 2225 w 8534"/>
              <a:gd name="T19" fmla="*/ 8227 h 8793"/>
              <a:gd name="T20" fmla="*/ 6515 w 8534"/>
              <a:gd name="T21" fmla="*/ 6696 h 8793"/>
              <a:gd name="T22" fmla="*/ 6702 w 8534"/>
              <a:gd name="T23" fmla="*/ 6717 h 8793"/>
              <a:gd name="T24" fmla="*/ 7778 w 8534"/>
              <a:gd name="T25" fmla="*/ 7409 h 8793"/>
              <a:gd name="T26" fmla="*/ 8107 w 8534"/>
              <a:gd name="T27" fmla="*/ 7230 h 8793"/>
              <a:gd name="T28" fmla="*/ 8107 w 8534"/>
              <a:gd name="T29" fmla="*/ 3143 h 8793"/>
              <a:gd name="T30" fmla="*/ 8018 w 8534"/>
              <a:gd name="T31" fmla="*/ 2969 h 8793"/>
              <a:gd name="T32" fmla="*/ 7405 w 8534"/>
              <a:gd name="T33" fmla="*/ 2532 h 8793"/>
              <a:gd name="T34" fmla="*/ 7463 w 8534"/>
              <a:gd name="T35" fmla="*/ 2133 h 8793"/>
              <a:gd name="T36" fmla="*/ 8344 w 8534"/>
              <a:gd name="T37" fmla="*/ 2720 h 8793"/>
              <a:gd name="T38" fmla="*/ 8534 w 8534"/>
              <a:gd name="T39" fmla="*/ 3075 h 8793"/>
              <a:gd name="T40" fmla="*/ 8534 w 8534"/>
              <a:gd name="T41" fmla="*/ 7596 h 8793"/>
              <a:gd name="T42" fmla="*/ 7870 w 8534"/>
              <a:gd name="T43" fmla="*/ 7951 h 8793"/>
              <a:gd name="T44" fmla="*/ 6797 w 8534"/>
              <a:gd name="T45" fmla="*/ 7236 h 8793"/>
              <a:gd name="T46" fmla="*/ 6408 w 8534"/>
              <a:gd name="T47" fmla="*/ 7192 h 8793"/>
              <a:gd name="T48" fmla="*/ 2327 w 8534"/>
              <a:gd name="T49" fmla="*/ 8746 h 8793"/>
              <a:gd name="T50" fmla="*/ 1956 w 8534"/>
              <a:gd name="T51" fmla="*/ 8713 h 8793"/>
              <a:gd name="T52" fmla="*/ 207 w 8534"/>
              <a:gd name="T53" fmla="*/ 7665 h 8793"/>
              <a:gd name="T54" fmla="*/ 0 w 8534"/>
              <a:gd name="T55" fmla="*/ 7299 h 8793"/>
              <a:gd name="T56" fmla="*/ 0 w 8534"/>
              <a:gd name="T57" fmla="*/ 2747 h 8793"/>
              <a:gd name="T58" fmla="*/ 647 w 8534"/>
              <a:gd name="T59" fmla="*/ 2381 h 8793"/>
              <a:gd name="T60" fmla="*/ 1956 w 8534"/>
              <a:gd name="T61" fmla="*/ 3167 h 8793"/>
              <a:gd name="T62" fmla="*/ 2327 w 8534"/>
              <a:gd name="T63" fmla="*/ 3200 h 8793"/>
              <a:gd name="T64" fmla="*/ 2978 w 8534"/>
              <a:gd name="T65" fmla="*/ 2952 h 8793"/>
              <a:gd name="T66" fmla="*/ 5301 w 8534"/>
              <a:gd name="T67" fmla="*/ 5689 h 8793"/>
              <a:gd name="T68" fmla="*/ 4940 w 8534"/>
              <a:gd name="T69" fmla="*/ 5689 h 8793"/>
              <a:gd name="T70" fmla="*/ 3200 w 8534"/>
              <a:gd name="T71" fmla="*/ 1920 h 8793"/>
              <a:gd name="T72" fmla="*/ 5120 w 8534"/>
              <a:gd name="T73" fmla="*/ 0 h 8793"/>
              <a:gd name="T74" fmla="*/ 7040 w 8534"/>
              <a:gd name="T75" fmla="*/ 1920 h 8793"/>
              <a:gd name="T76" fmla="*/ 5301 w 8534"/>
              <a:gd name="T77" fmla="*/ 5689 h 8793"/>
              <a:gd name="T78" fmla="*/ 5120 w 8534"/>
              <a:gd name="T79" fmla="*/ 5120 h 8793"/>
              <a:gd name="T80" fmla="*/ 6614 w 8534"/>
              <a:gd name="T81" fmla="*/ 1920 h 8793"/>
              <a:gd name="T82" fmla="*/ 5120 w 8534"/>
              <a:gd name="T83" fmla="*/ 426 h 8793"/>
              <a:gd name="T84" fmla="*/ 3627 w 8534"/>
              <a:gd name="T85" fmla="*/ 1920 h 8793"/>
              <a:gd name="T86" fmla="*/ 5120 w 8534"/>
              <a:gd name="T87" fmla="*/ 5120 h 8793"/>
              <a:gd name="T88" fmla="*/ 5120 w 8534"/>
              <a:gd name="T89" fmla="*/ 1920 h 8793"/>
              <a:gd name="T90" fmla="*/ 4267 w 8534"/>
              <a:gd name="T91" fmla="*/ 1920 h 8793"/>
              <a:gd name="T92" fmla="*/ 5120 w 8534"/>
              <a:gd name="T93" fmla="*/ 2773 h 8793"/>
              <a:gd name="T94" fmla="*/ 5974 w 8534"/>
              <a:gd name="T95" fmla="*/ 1920 h 8793"/>
              <a:gd name="T96" fmla="*/ 5120 w 8534"/>
              <a:gd name="T97" fmla="*/ 1066 h 8793"/>
              <a:gd name="T98" fmla="*/ 4267 w 8534"/>
              <a:gd name="T99" fmla="*/ 1920 h 8793"/>
              <a:gd name="T100" fmla="*/ 1920 w 8534"/>
              <a:gd name="T101" fmla="*/ 3413 h 8793"/>
              <a:gd name="T102" fmla="*/ 2347 w 8534"/>
              <a:gd name="T103" fmla="*/ 3413 h 8793"/>
              <a:gd name="T104" fmla="*/ 2347 w 8534"/>
              <a:gd name="T105" fmla="*/ 8320 h 8793"/>
              <a:gd name="T106" fmla="*/ 1920 w 8534"/>
              <a:gd name="T107" fmla="*/ 8320 h 8793"/>
              <a:gd name="T108" fmla="*/ 1920 w 8534"/>
              <a:gd name="T109" fmla="*/ 3413 h 8793"/>
              <a:gd name="T110" fmla="*/ 6827 w 8534"/>
              <a:gd name="T111" fmla="*/ 3840 h 8793"/>
              <a:gd name="T112" fmla="*/ 6827 w 8534"/>
              <a:gd name="T113" fmla="*/ 6761 h 8793"/>
              <a:gd name="T114" fmla="*/ 6400 w 8534"/>
              <a:gd name="T115" fmla="*/ 6761 h 8793"/>
              <a:gd name="T116" fmla="*/ 6400 w 8534"/>
              <a:gd name="T117" fmla="*/ 4654 h 8793"/>
              <a:gd name="T118" fmla="*/ 6827 w 8534"/>
              <a:gd name="T119" fmla="*/ 3840 h 8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534" h="8793">
                <a:moveTo>
                  <a:pt x="2978" y="2952"/>
                </a:moveTo>
                <a:cubicBezTo>
                  <a:pt x="3029" y="3067"/>
                  <a:pt x="3090" y="3178"/>
                  <a:pt x="3159" y="3283"/>
                </a:cubicBezTo>
                <a:lnTo>
                  <a:pt x="2227" y="3638"/>
                </a:lnTo>
                <a:cubicBezTo>
                  <a:pt x="2168" y="3660"/>
                  <a:pt x="2102" y="3655"/>
                  <a:pt x="2047" y="3624"/>
                </a:cubicBezTo>
                <a:lnTo>
                  <a:pt x="745" y="2892"/>
                </a:lnTo>
                <a:cubicBezTo>
                  <a:pt x="603" y="2812"/>
                  <a:pt x="427" y="2915"/>
                  <a:pt x="427" y="3078"/>
                </a:cubicBezTo>
                <a:lnTo>
                  <a:pt x="427" y="7175"/>
                </a:lnTo>
                <a:cubicBezTo>
                  <a:pt x="427" y="7252"/>
                  <a:pt x="469" y="7323"/>
                  <a:pt x="536" y="7361"/>
                </a:cubicBezTo>
                <a:lnTo>
                  <a:pt x="2049" y="8212"/>
                </a:lnTo>
                <a:cubicBezTo>
                  <a:pt x="2103" y="8243"/>
                  <a:pt x="2167" y="8248"/>
                  <a:pt x="2225" y="8227"/>
                </a:cubicBezTo>
                <a:lnTo>
                  <a:pt x="6515" y="6696"/>
                </a:lnTo>
                <a:cubicBezTo>
                  <a:pt x="6577" y="6673"/>
                  <a:pt x="6646" y="6681"/>
                  <a:pt x="6702" y="6717"/>
                </a:cubicBezTo>
                <a:lnTo>
                  <a:pt x="7778" y="7409"/>
                </a:lnTo>
                <a:cubicBezTo>
                  <a:pt x="7920" y="7500"/>
                  <a:pt x="8107" y="7398"/>
                  <a:pt x="8107" y="7230"/>
                </a:cubicBezTo>
                <a:lnTo>
                  <a:pt x="8107" y="3143"/>
                </a:lnTo>
                <a:cubicBezTo>
                  <a:pt x="8107" y="3074"/>
                  <a:pt x="8074" y="3009"/>
                  <a:pt x="8018" y="2969"/>
                </a:cubicBezTo>
                <a:lnTo>
                  <a:pt x="7405" y="2532"/>
                </a:lnTo>
                <a:cubicBezTo>
                  <a:pt x="7435" y="2403"/>
                  <a:pt x="7455" y="2270"/>
                  <a:pt x="7463" y="2133"/>
                </a:cubicBezTo>
                <a:lnTo>
                  <a:pt x="8344" y="2720"/>
                </a:lnTo>
                <a:cubicBezTo>
                  <a:pt x="8462" y="2799"/>
                  <a:pt x="8534" y="2932"/>
                  <a:pt x="8534" y="3075"/>
                </a:cubicBezTo>
                <a:lnTo>
                  <a:pt x="8534" y="7596"/>
                </a:lnTo>
                <a:cubicBezTo>
                  <a:pt x="8534" y="7937"/>
                  <a:pt x="8154" y="8141"/>
                  <a:pt x="7870" y="7951"/>
                </a:cubicBezTo>
                <a:lnTo>
                  <a:pt x="6797" y="7236"/>
                </a:lnTo>
                <a:cubicBezTo>
                  <a:pt x="6682" y="7159"/>
                  <a:pt x="6537" y="7143"/>
                  <a:pt x="6408" y="7192"/>
                </a:cubicBezTo>
                <a:lnTo>
                  <a:pt x="2327" y="8746"/>
                </a:lnTo>
                <a:cubicBezTo>
                  <a:pt x="2205" y="8793"/>
                  <a:pt x="2068" y="8781"/>
                  <a:pt x="1956" y="8713"/>
                </a:cubicBezTo>
                <a:lnTo>
                  <a:pt x="207" y="7665"/>
                </a:lnTo>
                <a:cubicBezTo>
                  <a:pt x="79" y="7588"/>
                  <a:pt x="0" y="7449"/>
                  <a:pt x="0" y="7299"/>
                </a:cubicBezTo>
                <a:lnTo>
                  <a:pt x="0" y="2747"/>
                </a:lnTo>
                <a:cubicBezTo>
                  <a:pt x="0" y="2415"/>
                  <a:pt x="362" y="2210"/>
                  <a:pt x="647" y="2381"/>
                </a:cubicBezTo>
                <a:lnTo>
                  <a:pt x="1956" y="3167"/>
                </a:lnTo>
                <a:cubicBezTo>
                  <a:pt x="2068" y="3234"/>
                  <a:pt x="2205" y="3246"/>
                  <a:pt x="2327" y="3200"/>
                </a:cubicBezTo>
                <a:lnTo>
                  <a:pt x="2978" y="2952"/>
                </a:lnTo>
                <a:close/>
                <a:moveTo>
                  <a:pt x="5301" y="5689"/>
                </a:moveTo>
                <a:cubicBezTo>
                  <a:pt x="5217" y="5822"/>
                  <a:pt x="5024" y="5822"/>
                  <a:pt x="4940" y="5689"/>
                </a:cubicBezTo>
                <a:cubicBezTo>
                  <a:pt x="3780" y="3849"/>
                  <a:pt x="3200" y="2593"/>
                  <a:pt x="3200" y="1920"/>
                </a:cubicBezTo>
                <a:cubicBezTo>
                  <a:pt x="3200" y="859"/>
                  <a:pt x="4060" y="0"/>
                  <a:pt x="5120" y="0"/>
                </a:cubicBezTo>
                <a:cubicBezTo>
                  <a:pt x="6181" y="0"/>
                  <a:pt x="7040" y="859"/>
                  <a:pt x="7040" y="1920"/>
                </a:cubicBezTo>
                <a:cubicBezTo>
                  <a:pt x="7040" y="2593"/>
                  <a:pt x="6460" y="3849"/>
                  <a:pt x="5301" y="5689"/>
                </a:cubicBezTo>
                <a:close/>
                <a:moveTo>
                  <a:pt x="5120" y="5120"/>
                </a:moveTo>
                <a:cubicBezTo>
                  <a:pt x="6116" y="3536"/>
                  <a:pt x="6614" y="2469"/>
                  <a:pt x="6614" y="1920"/>
                </a:cubicBezTo>
                <a:cubicBezTo>
                  <a:pt x="6614" y="1095"/>
                  <a:pt x="5945" y="426"/>
                  <a:pt x="5120" y="426"/>
                </a:cubicBezTo>
                <a:cubicBezTo>
                  <a:pt x="4296" y="426"/>
                  <a:pt x="3627" y="1095"/>
                  <a:pt x="3627" y="1920"/>
                </a:cubicBezTo>
                <a:cubicBezTo>
                  <a:pt x="3627" y="2469"/>
                  <a:pt x="4125" y="3536"/>
                  <a:pt x="5120" y="5120"/>
                </a:cubicBezTo>
                <a:close/>
                <a:moveTo>
                  <a:pt x="5120" y="1920"/>
                </a:moveTo>
                <a:close/>
                <a:moveTo>
                  <a:pt x="4267" y="1920"/>
                </a:moveTo>
                <a:cubicBezTo>
                  <a:pt x="4267" y="2391"/>
                  <a:pt x="4649" y="2773"/>
                  <a:pt x="5120" y="2773"/>
                </a:cubicBezTo>
                <a:cubicBezTo>
                  <a:pt x="5592" y="2773"/>
                  <a:pt x="5974" y="2391"/>
                  <a:pt x="5974" y="1920"/>
                </a:cubicBezTo>
                <a:cubicBezTo>
                  <a:pt x="5974" y="1448"/>
                  <a:pt x="5592" y="1066"/>
                  <a:pt x="5120" y="1066"/>
                </a:cubicBezTo>
                <a:cubicBezTo>
                  <a:pt x="4649" y="1066"/>
                  <a:pt x="4267" y="1448"/>
                  <a:pt x="4267" y="1920"/>
                </a:cubicBezTo>
                <a:close/>
                <a:moveTo>
                  <a:pt x="1920" y="3413"/>
                </a:moveTo>
                <a:lnTo>
                  <a:pt x="2347" y="3413"/>
                </a:lnTo>
                <a:lnTo>
                  <a:pt x="2347" y="8320"/>
                </a:lnTo>
                <a:lnTo>
                  <a:pt x="1920" y="8320"/>
                </a:lnTo>
                <a:lnTo>
                  <a:pt x="1920" y="3413"/>
                </a:lnTo>
                <a:close/>
                <a:moveTo>
                  <a:pt x="6827" y="3840"/>
                </a:moveTo>
                <a:lnTo>
                  <a:pt x="6827" y="6761"/>
                </a:lnTo>
                <a:lnTo>
                  <a:pt x="6400" y="6761"/>
                </a:lnTo>
                <a:lnTo>
                  <a:pt x="6400" y="4654"/>
                </a:lnTo>
                <a:cubicBezTo>
                  <a:pt x="6549" y="4386"/>
                  <a:pt x="6692" y="4115"/>
                  <a:pt x="6827" y="384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/>
            <a:endParaRPr lang="en-US" strike="noStrike" noProof="1"/>
          </a:p>
        </p:txBody>
      </p:sp>
      <p:sp>
        <p:nvSpPr>
          <p:cNvPr id="9" name="iconfont-10123-4966221"/>
          <p:cNvSpPr>
            <a:spLocks noChangeAspect="1"/>
          </p:cNvSpPr>
          <p:nvPr/>
        </p:nvSpPr>
        <p:spPr>
          <a:xfrm>
            <a:off x="6699250" y="2440305"/>
            <a:ext cx="521970" cy="516890"/>
          </a:xfrm>
          <a:custGeom>
            <a:avLst/>
            <a:gdLst>
              <a:gd name="T0" fmla="*/ 6688 w 7921"/>
              <a:gd name="T1" fmla="*/ 3476 h 7854"/>
              <a:gd name="T2" fmla="*/ 6826 w 7921"/>
              <a:gd name="T3" fmla="*/ 4441 h 7854"/>
              <a:gd name="T4" fmla="*/ 3413 w 7921"/>
              <a:gd name="T5" fmla="*/ 7854 h 7854"/>
              <a:gd name="T6" fmla="*/ 0 w 7921"/>
              <a:gd name="T7" fmla="*/ 4441 h 7854"/>
              <a:gd name="T8" fmla="*/ 3413 w 7921"/>
              <a:gd name="T9" fmla="*/ 1028 h 7854"/>
              <a:gd name="T10" fmla="*/ 4427 w 7921"/>
              <a:gd name="T11" fmla="*/ 1181 h 7854"/>
              <a:gd name="T12" fmla="*/ 4600 w 7921"/>
              <a:gd name="T13" fmla="*/ 1699 h 7854"/>
              <a:gd name="T14" fmla="*/ 3413 w 7921"/>
              <a:gd name="T15" fmla="*/ 1454 h 7854"/>
              <a:gd name="T16" fmla="*/ 426 w 7921"/>
              <a:gd name="T17" fmla="*/ 4441 h 7854"/>
              <a:gd name="T18" fmla="*/ 3413 w 7921"/>
              <a:gd name="T19" fmla="*/ 7428 h 7854"/>
              <a:gd name="T20" fmla="*/ 6400 w 7921"/>
              <a:gd name="T21" fmla="*/ 4441 h 7854"/>
              <a:gd name="T22" fmla="*/ 6176 w 7921"/>
              <a:gd name="T23" fmla="*/ 3306 h 7854"/>
              <a:gd name="T24" fmla="*/ 6688 w 7921"/>
              <a:gd name="T25" fmla="*/ 3476 h 7854"/>
              <a:gd name="T26" fmla="*/ 4635 w 7921"/>
              <a:gd name="T27" fmla="*/ 2692 h 7854"/>
              <a:gd name="T28" fmla="*/ 4327 w 7921"/>
              <a:gd name="T29" fmla="*/ 3000 h 7854"/>
              <a:gd name="T30" fmla="*/ 2017 w 7921"/>
              <a:gd name="T31" fmla="*/ 3454 h 7854"/>
              <a:gd name="T32" fmla="*/ 2359 w 7921"/>
              <a:gd name="T33" fmla="*/ 5783 h 7854"/>
              <a:gd name="T34" fmla="*/ 2394 w 7921"/>
              <a:gd name="T35" fmla="*/ 5819 h 7854"/>
              <a:gd name="T36" fmla="*/ 2482 w 7921"/>
              <a:gd name="T37" fmla="*/ 5872 h 7854"/>
              <a:gd name="T38" fmla="*/ 4578 w 7921"/>
              <a:gd name="T39" fmla="*/ 5689 h 7854"/>
              <a:gd name="T40" fmla="*/ 4904 w 7921"/>
              <a:gd name="T41" fmla="*/ 3610 h 7854"/>
              <a:gd name="T42" fmla="*/ 5215 w 7921"/>
              <a:gd name="T43" fmla="*/ 3299 h 7854"/>
              <a:gd name="T44" fmla="*/ 5546 w 7921"/>
              <a:gd name="T45" fmla="*/ 4441 h 7854"/>
              <a:gd name="T46" fmla="*/ 3413 w 7921"/>
              <a:gd name="T47" fmla="*/ 6574 h 7854"/>
              <a:gd name="T48" fmla="*/ 1280 w 7921"/>
              <a:gd name="T49" fmla="*/ 4441 h 7854"/>
              <a:gd name="T50" fmla="*/ 3413 w 7921"/>
              <a:gd name="T51" fmla="*/ 2308 h 7854"/>
              <a:gd name="T52" fmla="*/ 4635 w 7921"/>
              <a:gd name="T53" fmla="*/ 2692 h 7854"/>
              <a:gd name="T54" fmla="*/ 3413 w 7921"/>
              <a:gd name="T55" fmla="*/ 4441 h 7854"/>
              <a:gd name="T56" fmla="*/ 2773 w 7921"/>
              <a:gd name="T57" fmla="*/ 4441 h 7854"/>
              <a:gd name="T58" fmla="*/ 3413 w 7921"/>
              <a:gd name="T59" fmla="*/ 5081 h 7854"/>
              <a:gd name="T60" fmla="*/ 4053 w 7921"/>
              <a:gd name="T61" fmla="*/ 4441 h 7854"/>
              <a:gd name="T62" fmla="*/ 3413 w 7921"/>
              <a:gd name="T63" fmla="*/ 3801 h 7854"/>
              <a:gd name="T64" fmla="*/ 2773 w 7921"/>
              <a:gd name="T65" fmla="*/ 4441 h 7854"/>
              <a:gd name="T66" fmla="*/ 5413 w 7921"/>
              <a:gd name="T67" fmla="*/ 2809 h 7854"/>
              <a:gd name="T68" fmla="*/ 3980 w 7921"/>
              <a:gd name="T69" fmla="*/ 4242 h 7854"/>
              <a:gd name="T70" fmla="*/ 3676 w 7921"/>
              <a:gd name="T71" fmla="*/ 4245 h 7854"/>
              <a:gd name="T72" fmla="*/ 3678 w 7921"/>
              <a:gd name="T73" fmla="*/ 3941 h 7854"/>
              <a:gd name="T74" fmla="*/ 5111 w 7921"/>
              <a:gd name="T75" fmla="*/ 2508 h 7854"/>
              <a:gd name="T76" fmla="*/ 4776 w 7921"/>
              <a:gd name="T77" fmla="*/ 1501 h 7854"/>
              <a:gd name="T78" fmla="*/ 4827 w 7921"/>
              <a:gd name="T79" fmla="*/ 1283 h 7854"/>
              <a:gd name="T80" fmla="*/ 5998 w 7921"/>
              <a:gd name="T81" fmla="*/ 112 h 7854"/>
              <a:gd name="T82" fmla="*/ 6352 w 7921"/>
              <a:gd name="T83" fmla="*/ 195 h 7854"/>
              <a:gd name="T84" fmla="*/ 6695 w 7921"/>
              <a:gd name="T85" fmla="*/ 1226 h 7854"/>
              <a:gd name="T86" fmla="*/ 7725 w 7921"/>
              <a:gd name="T87" fmla="*/ 1569 h 7854"/>
              <a:gd name="T88" fmla="*/ 7809 w 7921"/>
              <a:gd name="T89" fmla="*/ 1922 h 7854"/>
              <a:gd name="T90" fmla="*/ 6637 w 7921"/>
              <a:gd name="T91" fmla="*/ 3093 h 7854"/>
              <a:gd name="T92" fmla="*/ 6419 w 7921"/>
              <a:gd name="T93" fmla="*/ 3145 h 7854"/>
              <a:gd name="T94" fmla="*/ 5413 w 7921"/>
              <a:gd name="T95" fmla="*/ 2809 h 7854"/>
              <a:gd name="T96" fmla="*/ 5187 w 7921"/>
              <a:gd name="T97" fmla="*/ 1527 h 7854"/>
              <a:gd name="T98" fmla="*/ 5337 w 7921"/>
              <a:gd name="T99" fmla="*/ 1980 h 7854"/>
              <a:gd name="T100" fmla="*/ 6242 w 7921"/>
              <a:gd name="T101" fmla="*/ 1075 h 7854"/>
              <a:gd name="T102" fmla="*/ 6092 w 7921"/>
              <a:gd name="T103" fmla="*/ 622 h 7854"/>
              <a:gd name="T104" fmla="*/ 5187 w 7921"/>
              <a:gd name="T105" fmla="*/ 1527 h 7854"/>
              <a:gd name="T106" fmla="*/ 5941 w 7921"/>
              <a:gd name="T107" fmla="*/ 2583 h 7854"/>
              <a:gd name="T108" fmla="*/ 6393 w 7921"/>
              <a:gd name="T109" fmla="*/ 2734 h 7854"/>
              <a:gd name="T110" fmla="*/ 7298 w 7921"/>
              <a:gd name="T111" fmla="*/ 1829 h 7854"/>
              <a:gd name="T112" fmla="*/ 6846 w 7921"/>
              <a:gd name="T113" fmla="*/ 1678 h 7854"/>
              <a:gd name="T114" fmla="*/ 5941 w 7921"/>
              <a:gd name="T115" fmla="*/ 2583 h 7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21" h="7854">
                <a:moveTo>
                  <a:pt x="6688" y="3476"/>
                </a:moveTo>
                <a:cubicBezTo>
                  <a:pt x="6778" y="3782"/>
                  <a:pt x="6826" y="4106"/>
                  <a:pt x="6826" y="4441"/>
                </a:cubicBezTo>
                <a:cubicBezTo>
                  <a:pt x="6826" y="6326"/>
                  <a:pt x="5298" y="7854"/>
                  <a:pt x="3413" y="7854"/>
                </a:cubicBezTo>
                <a:cubicBezTo>
                  <a:pt x="1528" y="7854"/>
                  <a:pt x="0" y="6326"/>
                  <a:pt x="0" y="4441"/>
                </a:cubicBezTo>
                <a:cubicBezTo>
                  <a:pt x="0" y="2556"/>
                  <a:pt x="1528" y="1028"/>
                  <a:pt x="3413" y="1028"/>
                </a:cubicBezTo>
                <a:cubicBezTo>
                  <a:pt x="3766" y="1028"/>
                  <a:pt x="4107" y="1081"/>
                  <a:pt x="4427" y="1181"/>
                </a:cubicBezTo>
                <a:lnTo>
                  <a:pt x="4600" y="1699"/>
                </a:lnTo>
                <a:cubicBezTo>
                  <a:pt x="4225" y="1537"/>
                  <a:pt x="3821" y="1454"/>
                  <a:pt x="3413" y="1454"/>
                </a:cubicBezTo>
                <a:cubicBezTo>
                  <a:pt x="1764" y="1454"/>
                  <a:pt x="426" y="2792"/>
                  <a:pt x="426" y="4441"/>
                </a:cubicBezTo>
                <a:cubicBezTo>
                  <a:pt x="426" y="6090"/>
                  <a:pt x="1764" y="7428"/>
                  <a:pt x="3413" y="7428"/>
                </a:cubicBezTo>
                <a:cubicBezTo>
                  <a:pt x="5062" y="7428"/>
                  <a:pt x="6400" y="6090"/>
                  <a:pt x="6400" y="4441"/>
                </a:cubicBezTo>
                <a:cubicBezTo>
                  <a:pt x="6400" y="4039"/>
                  <a:pt x="6320" y="3656"/>
                  <a:pt x="6176" y="3306"/>
                </a:cubicBezTo>
                <a:lnTo>
                  <a:pt x="6688" y="3476"/>
                </a:lnTo>
                <a:close/>
                <a:moveTo>
                  <a:pt x="4635" y="2692"/>
                </a:moveTo>
                <a:lnTo>
                  <a:pt x="4327" y="3000"/>
                </a:lnTo>
                <a:cubicBezTo>
                  <a:pt x="3559" y="2511"/>
                  <a:pt x="2543" y="2711"/>
                  <a:pt x="2017" y="3454"/>
                </a:cubicBezTo>
                <a:cubicBezTo>
                  <a:pt x="1491" y="4197"/>
                  <a:pt x="1642" y="5222"/>
                  <a:pt x="2359" y="5783"/>
                </a:cubicBezTo>
                <a:lnTo>
                  <a:pt x="2394" y="5819"/>
                </a:lnTo>
                <a:cubicBezTo>
                  <a:pt x="2420" y="5844"/>
                  <a:pt x="2450" y="5862"/>
                  <a:pt x="2482" y="5872"/>
                </a:cubicBezTo>
                <a:cubicBezTo>
                  <a:pt x="3140" y="6300"/>
                  <a:pt x="4005" y="6225"/>
                  <a:pt x="4578" y="5689"/>
                </a:cubicBezTo>
                <a:cubicBezTo>
                  <a:pt x="5152" y="5154"/>
                  <a:pt x="5286" y="4296"/>
                  <a:pt x="4904" y="3610"/>
                </a:cubicBezTo>
                <a:lnTo>
                  <a:pt x="5215" y="3299"/>
                </a:lnTo>
                <a:cubicBezTo>
                  <a:pt x="5432" y="3641"/>
                  <a:pt x="5547" y="4037"/>
                  <a:pt x="5546" y="4441"/>
                </a:cubicBezTo>
                <a:cubicBezTo>
                  <a:pt x="5546" y="5619"/>
                  <a:pt x="4591" y="6574"/>
                  <a:pt x="3413" y="6574"/>
                </a:cubicBezTo>
                <a:cubicBezTo>
                  <a:pt x="2235" y="6574"/>
                  <a:pt x="1280" y="5619"/>
                  <a:pt x="1280" y="4441"/>
                </a:cubicBezTo>
                <a:cubicBezTo>
                  <a:pt x="1280" y="3263"/>
                  <a:pt x="2235" y="2308"/>
                  <a:pt x="3413" y="2308"/>
                </a:cubicBezTo>
                <a:cubicBezTo>
                  <a:pt x="3867" y="2308"/>
                  <a:pt x="4289" y="2450"/>
                  <a:pt x="4635" y="2692"/>
                </a:cubicBezTo>
                <a:close/>
                <a:moveTo>
                  <a:pt x="3413" y="4441"/>
                </a:moveTo>
                <a:close/>
                <a:moveTo>
                  <a:pt x="2773" y="4441"/>
                </a:moveTo>
                <a:cubicBezTo>
                  <a:pt x="2773" y="4794"/>
                  <a:pt x="3060" y="5081"/>
                  <a:pt x="3413" y="5081"/>
                </a:cubicBezTo>
                <a:cubicBezTo>
                  <a:pt x="3766" y="5081"/>
                  <a:pt x="4053" y="4794"/>
                  <a:pt x="4053" y="4441"/>
                </a:cubicBezTo>
                <a:cubicBezTo>
                  <a:pt x="4053" y="4088"/>
                  <a:pt x="3766" y="3801"/>
                  <a:pt x="3413" y="3801"/>
                </a:cubicBezTo>
                <a:cubicBezTo>
                  <a:pt x="3060" y="3801"/>
                  <a:pt x="2773" y="4088"/>
                  <a:pt x="2773" y="4441"/>
                </a:cubicBezTo>
                <a:close/>
                <a:moveTo>
                  <a:pt x="5413" y="2809"/>
                </a:moveTo>
                <a:lnTo>
                  <a:pt x="3980" y="4242"/>
                </a:lnTo>
                <a:cubicBezTo>
                  <a:pt x="3897" y="4328"/>
                  <a:pt x="3760" y="4329"/>
                  <a:pt x="3676" y="4245"/>
                </a:cubicBezTo>
                <a:cubicBezTo>
                  <a:pt x="3591" y="4161"/>
                  <a:pt x="3592" y="4024"/>
                  <a:pt x="3678" y="3941"/>
                </a:cubicBezTo>
                <a:lnTo>
                  <a:pt x="5111" y="2508"/>
                </a:lnTo>
                <a:lnTo>
                  <a:pt x="4776" y="1501"/>
                </a:lnTo>
                <a:cubicBezTo>
                  <a:pt x="4750" y="1425"/>
                  <a:pt x="4770" y="1340"/>
                  <a:pt x="4827" y="1283"/>
                </a:cubicBezTo>
                <a:lnTo>
                  <a:pt x="5998" y="112"/>
                </a:lnTo>
                <a:cubicBezTo>
                  <a:pt x="6111" y="0"/>
                  <a:pt x="6302" y="45"/>
                  <a:pt x="6352" y="195"/>
                </a:cubicBezTo>
                <a:lnTo>
                  <a:pt x="6695" y="1226"/>
                </a:lnTo>
                <a:lnTo>
                  <a:pt x="7725" y="1569"/>
                </a:lnTo>
                <a:cubicBezTo>
                  <a:pt x="7876" y="1619"/>
                  <a:pt x="7921" y="1810"/>
                  <a:pt x="7809" y="1922"/>
                </a:cubicBezTo>
                <a:lnTo>
                  <a:pt x="6637" y="3093"/>
                </a:lnTo>
                <a:cubicBezTo>
                  <a:pt x="6580" y="3150"/>
                  <a:pt x="6496" y="3170"/>
                  <a:pt x="6419" y="3145"/>
                </a:cubicBezTo>
                <a:lnTo>
                  <a:pt x="5413" y="2809"/>
                </a:lnTo>
                <a:close/>
                <a:moveTo>
                  <a:pt x="5187" y="1527"/>
                </a:moveTo>
                <a:lnTo>
                  <a:pt x="5337" y="1980"/>
                </a:lnTo>
                <a:lnTo>
                  <a:pt x="6242" y="1075"/>
                </a:lnTo>
                <a:lnTo>
                  <a:pt x="6092" y="622"/>
                </a:lnTo>
                <a:lnTo>
                  <a:pt x="5187" y="1527"/>
                </a:lnTo>
                <a:close/>
                <a:moveTo>
                  <a:pt x="5941" y="2583"/>
                </a:moveTo>
                <a:lnTo>
                  <a:pt x="6393" y="2734"/>
                </a:lnTo>
                <a:lnTo>
                  <a:pt x="7298" y="1829"/>
                </a:lnTo>
                <a:lnTo>
                  <a:pt x="6846" y="1678"/>
                </a:lnTo>
                <a:lnTo>
                  <a:pt x="5941" y="258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/>
            <a:endParaRPr lang="en-US" strike="noStrike" noProof="1"/>
          </a:p>
        </p:txBody>
      </p:sp>
      <p:sp>
        <p:nvSpPr>
          <p:cNvPr id="10" name="iconfont-10123-5223052"/>
          <p:cNvSpPr>
            <a:spLocks noChangeAspect="1"/>
          </p:cNvSpPr>
          <p:nvPr/>
        </p:nvSpPr>
        <p:spPr>
          <a:xfrm>
            <a:off x="3927475" y="3764280"/>
            <a:ext cx="521970" cy="496570"/>
          </a:xfrm>
          <a:custGeom>
            <a:avLst/>
            <a:gdLst>
              <a:gd name="T0" fmla="*/ 3899 w 8592"/>
              <a:gd name="T1" fmla="*/ 6621 h 8171"/>
              <a:gd name="T2" fmla="*/ 4693 w 8592"/>
              <a:gd name="T3" fmla="*/ 6621 h 8171"/>
              <a:gd name="T4" fmla="*/ 6610 w 8592"/>
              <a:gd name="T5" fmla="*/ 7629 h 8171"/>
              <a:gd name="T6" fmla="*/ 6244 w 8592"/>
              <a:gd name="T7" fmla="*/ 5494 h 8171"/>
              <a:gd name="T8" fmla="*/ 6489 w 8592"/>
              <a:gd name="T9" fmla="*/ 4739 h 8171"/>
              <a:gd name="T10" fmla="*/ 8040 w 8592"/>
              <a:gd name="T11" fmla="*/ 3227 h 8171"/>
              <a:gd name="T12" fmla="*/ 5897 w 8592"/>
              <a:gd name="T13" fmla="*/ 2915 h 8171"/>
              <a:gd name="T14" fmla="*/ 5254 w 8592"/>
              <a:gd name="T15" fmla="*/ 2448 h 8171"/>
              <a:gd name="T16" fmla="*/ 4296 w 8592"/>
              <a:gd name="T17" fmla="*/ 506 h 8171"/>
              <a:gd name="T18" fmla="*/ 3337 w 8592"/>
              <a:gd name="T19" fmla="*/ 2448 h 8171"/>
              <a:gd name="T20" fmla="*/ 2695 w 8592"/>
              <a:gd name="T21" fmla="*/ 2915 h 8171"/>
              <a:gd name="T22" fmla="*/ 551 w 8592"/>
              <a:gd name="T23" fmla="*/ 3227 h 8171"/>
              <a:gd name="T24" fmla="*/ 2102 w 8592"/>
              <a:gd name="T25" fmla="*/ 4739 h 8171"/>
              <a:gd name="T26" fmla="*/ 2347 w 8592"/>
              <a:gd name="T27" fmla="*/ 5494 h 8171"/>
              <a:gd name="T28" fmla="*/ 1981 w 8592"/>
              <a:gd name="T29" fmla="*/ 7629 h 8171"/>
              <a:gd name="T30" fmla="*/ 3899 w 8592"/>
              <a:gd name="T31" fmla="*/ 6621 h 8171"/>
              <a:gd name="T32" fmla="*/ 4097 w 8592"/>
              <a:gd name="T33" fmla="*/ 6999 h 8171"/>
              <a:gd name="T34" fmla="*/ 2180 w 8592"/>
              <a:gd name="T35" fmla="*/ 8007 h 8171"/>
              <a:gd name="T36" fmla="*/ 1561 w 8592"/>
              <a:gd name="T37" fmla="*/ 7557 h 8171"/>
              <a:gd name="T38" fmla="*/ 1927 w 8592"/>
              <a:gd name="T39" fmla="*/ 5422 h 8171"/>
              <a:gd name="T40" fmla="*/ 1804 w 8592"/>
              <a:gd name="T41" fmla="*/ 5044 h 8171"/>
              <a:gd name="T42" fmla="*/ 253 w 8592"/>
              <a:gd name="T43" fmla="*/ 3532 h 8171"/>
              <a:gd name="T44" fmla="*/ 490 w 8592"/>
              <a:gd name="T45" fmla="*/ 2804 h 8171"/>
              <a:gd name="T46" fmla="*/ 2633 w 8592"/>
              <a:gd name="T47" fmla="*/ 2493 h 8171"/>
              <a:gd name="T48" fmla="*/ 2954 w 8592"/>
              <a:gd name="T49" fmla="*/ 2260 h 8171"/>
              <a:gd name="T50" fmla="*/ 3913 w 8592"/>
              <a:gd name="T51" fmla="*/ 317 h 8171"/>
              <a:gd name="T52" fmla="*/ 4678 w 8592"/>
              <a:gd name="T53" fmla="*/ 317 h 8171"/>
              <a:gd name="T54" fmla="*/ 5637 w 8592"/>
              <a:gd name="T55" fmla="*/ 2260 h 8171"/>
              <a:gd name="T56" fmla="*/ 5958 w 8592"/>
              <a:gd name="T57" fmla="*/ 2493 h 8171"/>
              <a:gd name="T58" fmla="*/ 8102 w 8592"/>
              <a:gd name="T59" fmla="*/ 2804 h 8171"/>
              <a:gd name="T60" fmla="*/ 8338 w 8592"/>
              <a:gd name="T61" fmla="*/ 3532 h 8171"/>
              <a:gd name="T62" fmla="*/ 6787 w 8592"/>
              <a:gd name="T63" fmla="*/ 5044 h 8171"/>
              <a:gd name="T64" fmla="*/ 6664 w 8592"/>
              <a:gd name="T65" fmla="*/ 5422 h 8171"/>
              <a:gd name="T66" fmla="*/ 7031 w 8592"/>
              <a:gd name="T67" fmla="*/ 7557 h 8171"/>
              <a:gd name="T68" fmla="*/ 6411 w 8592"/>
              <a:gd name="T69" fmla="*/ 8007 h 8171"/>
              <a:gd name="T70" fmla="*/ 4494 w 8592"/>
              <a:gd name="T71" fmla="*/ 6999 h 8171"/>
              <a:gd name="T72" fmla="*/ 4097 w 8592"/>
              <a:gd name="T73" fmla="*/ 6999 h 8171"/>
              <a:gd name="T74" fmla="*/ 4348 w 8592"/>
              <a:gd name="T75" fmla="*/ 1961 h 8171"/>
              <a:gd name="T76" fmla="*/ 4072 w 8592"/>
              <a:gd name="T77" fmla="*/ 2102 h 8171"/>
              <a:gd name="T78" fmla="*/ 3966 w 8592"/>
              <a:gd name="T79" fmla="*/ 2421 h 8171"/>
              <a:gd name="T80" fmla="*/ 3637 w 8592"/>
              <a:gd name="T81" fmla="*/ 2876 h 8171"/>
              <a:gd name="T82" fmla="*/ 3258 w 8592"/>
              <a:gd name="T83" fmla="*/ 3136 h 8171"/>
              <a:gd name="T84" fmla="*/ 3141 w 8592"/>
              <a:gd name="T85" fmla="*/ 3377 h 8171"/>
              <a:gd name="T86" fmla="*/ 3163 w 8592"/>
              <a:gd name="T87" fmla="*/ 3427 h 8171"/>
              <a:gd name="T88" fmla="*/ 3437 w 8592"/>
              <a:gd name="T89" fmla="*/ 3538 h 8171"/>
              <a:gd name="T90" fmla="*/ 3867 w 8592"/>
              <a:gd name="T91" fmla="*/ 3261 h 8171"/>
              <a:gd name="T92" fmla="*/ 4358 w 8592"/>
              <a:gd name="T93" fmla="*/ 2673 h 8171"/>
              <a:gd name="T94" fmla="*/ 4512 w 8592"/>
              <a:gd name="T95" fmla="*/ 2236 h 8171"/>
              <a:gd name="T96" fmla="*/ 4380 w 8592"/>
              <a:gd name="T97" fmla="*/ 1972 h 8171"/>
              <a:gd name="T98" fmla="*/ 4348 w 8592"/>
              <a:gd name="T99" fmla="*/ 1961 h 8171"/>
              <a:gd name="T100" fmla="*/ 2483 w 8592"/>
              <a:gd name="T101" fmla="*/ 3985 h 8171"/>
              <a:gd name="T102" fmla="*/ 2803 w 8592"/>
              <a:gd name="T103" fmla="*/ 3665 h 8171"/>
              <a:gd name="T104" fmla="*/ 2483 w 8592"/>
              <a:gd name="T105" fmla="*/ 3345 h 8171"/>
              <a:gd name="T106" fmla="*/ 2163 w 8592"/>
              <a:gd name="T107" fmla="*/ 3665 h 8171"/>
              <a:gd name="T108" fmla="*/ 2483 w 8592"/>
              <a:gd name="T109" fmla="*/ 3985 h 8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592" h="8171">
                <a:moveTo>
                  <a:pt x="3899" y="6621"/>
                </a:moveTo>
                <a:cubicBezTo>
                  <a:pt x="4147" y="6490"/>
                  <a:pt x="4444" y="6490"/>
                  <a:pt x="4693" y="6621"/>
                </a:cubicBezTo>
                <a:lnTo>
                  <a:pt x="6610" y="7629"/>
                </a:lnTo>
                <a:lnTo>
                  <a:pt x="6244" y="5494"/>
                </a:lnTo>
                <a:cubicBezTo>
                  <a:pt x="6196" y="5217"/>
                  <a:pt x="6288" y="4935"/>
                  <a:pt x="6489" y="4739"/>
                </a:cubicBezTo>
                <a:lnTo>
                  <a:pt x="8040" y="3227"/>
                </a:lnTo>
                <a:lnTo>
                  <a:pt x="5897" y="2915"/>
                </a:lnTo>
                <a:cubicBezTo>
                  <a:pt x="5619" y="2875"/>
                  <a:pt x="5379" y="2700"/>
                  <a:pt x="5254" y="2448"/>
                </a:cubicBezTo>
                <a:lnTo>
                  <a:pt x="4296" y="506"/>
                </a:lnTo>
                <a:lnTo>
                  <a:pt x="3337" y="2448"/>
                </a:lnTo>
                <a:cubicBezTo>
                  <a:pt x="3213" y="2700"/>
                  <a:pt x="2973" y="2875"/>
                  <a:pt x="2695" y="2915"/>
                </a:cubicBezTo>
                <a:lnTo>
                  <a:pt x="551" y="3227"/>
                </a:lnTo>
                <a:lnTo>
                  <a:pt x="2102" y="4739"/>
                </a:lnTo>
                <a:cubicBezTo>
                  <a:pt x="2303" y="4935"/>
                  <a:pt x="2395" y="5217"/>
                  <a:pt x="2347" y="5494"/>
                </a:cubicBezTo>
                <a:lnTo>
                  <a:pt x="1981" y="7629"/>
                </a:lnTo>
                <a:lnTo>
                  <a:pt x="3899" y="6621"/>
                </a:lnTo>
                <a:close/>
                <a:moveTo>
                  <a:pt x="4097" y="6999"/>
                </a:moveTo>
                <a:lnTo>
                  <a:pt x="2180" y="8007"/>
                </a:lnTo>
                <a:cubicBezTo>
                  <a:pt x="1867" y="8171"/>
                  <a:pt x="1501" y="7905"/>
                  <a:pt x="1561" y="7557"/>
                </a:cubicBezTo>
                <a:lnTo>
                  <a:pt x="1927" y="5422"/>
                </a:lnTo>
                <a:cubicBezTo>
                  <a:pt x="1951" y="5283"/>
                  <a:pt x="1905" y="5142"/>
                  <a:pt x="1804" y="5044"/>
                </a:cubicBezTo>
                <a:lnTo>
                  <a:pt x="253" y="3532"/>
                </a:lnTo>
                <a:cubicBezTo>
                  <a:pt x="0" y="3286"/>
                  <a:pt x="139" y="2855"/>
                  <a:pt x="490" y="2804"/>
                </a:cubicBezTo>
                <a:lnTo>
                  <a:pt x="2633" y="2493"/>
                </a:lnTo>
                <a:cubicBezTo>
                  <a:pt x="2772" y="2473"/>
                  <a:pt x="2892" y="2386"/>
                  <a:pt x="2954" y="2260"/>
                </a:cubicBezTo>
                <a:lnTo>
                  <a:pt x="3913" y="317"/>
                </a:lnTo>
                <a:cubicBezTo>
                  <a:pt x="4070" y="0"/>
                  <a:pt x="4522" y="0"/>
                  <a:pt x="4678" y="317"/>
                </a:cubicBezTo>
                <a:lnTo>
                  <a:pt x="5637" y="2260"/>
                </a:lnTo>
                <a:cubicBezTo>
                  <a:pt x="5699" y="2386"/>
                  <a:pt x="5819" y="2473"/>
                  <a:pt x="5958" y="2493"/>
                </a:cubicBezTo>
                <a:lnTo>
                  <a:pt x="8102" y="2804"/>
                </a:lnTo>
                <a:cubicBezTo>
                  <a:pt x="8452" y="2855"/>
                  <a:pt x="8592" y="3286"/>
                  <a:pt x="8338" y="3532"/>
                </a:cubicBezTo>
                <a:lnTo>
                  <a:pt x="6787" y="5044"/>
                </a:lnTo>
                <a:cubicBezTo>
                  <a:pt x="6687" y="5142"/>
                  <a:pt x="6641" y="5283"/>
                  <a:pt x="6664" y="5422"/>
                </a:cubicBezTo>
                <a:lnTo>
                  <a:pt x="7031" y="7557"/>
                </a:lnTo>
                <a:cubicBezTo>
                  <a:pt x="7091" y="7905"/>
                  <a:pt x="6725" y="8171"/>
                  <a:pt x="6411" y="8007"/>
                </a:cubicBezTo>
                <a:lnTo>
                  <a:pt x="4494" y="6999"/>
                </a:lnTo>
                <a:cubicBezTo>
                  <a:pt x="4370" y="6933"/>
                  <a:pt x="4221" y="6933"/>
                  <a:pt x="4097" y="6999"/>
                </a:cubicBezTo>
                <a:close/>
                <a:moveTo>
                  <a:pt x="4348" y="1961"/>
                </a:moveTo>
                <a:cubicBezTo>
                  <a:pt x="4233" y="1919"/>
                  <a:pt x="4106" y="1984"/>
                  <a:pt x="4072" y="2102"/>
                </a:cubicBezTo>
                <a:cubicBezTo>
                  <a:pt x="4021" y="2275"/>
                  <a:pt x="3986" y="2382"/>
                  <a:pt x="3966" y="2421"/>
                </a:cubicBezTo>
                <a:cubicBezTo>
                  <a:pt x="3886" y="2585"/>
                  <a:pt x="3732" y="2763"/>
                  <a:pt x="3637" y="2876"/>
                </a:cubicBezTo>
                <a:cubicBezTo>
                  <a:pt x="3521" y="3015"/>
                  <a:pt x="3394" y="3101"/>
                  <a:pt x="3258" y="3136"/>
                </a:cubicBezTo>
                <a:cubicBezTo>
                  <a:pt x="3153" y="3163"/>
                  <a:pt x="3097" y="3278"/>
                  <a:pt x="3141" y="3377"/>
                </a:cubicBezTo>
                <a:lnTo>
                  <a:pt x="3163" y="3427"/>
                </a:lnTo>
                <a:cubicBezTo>
                  <a:pt x="3209" y="3532"/>
                  <a:pt x="3331" y="3581"/>
                  <a:pt x="3437" y="3538"/>
                </a:cubicBezTo>
                <a:cubicBezTo>
                  <a:pt x="3635" y="3459"/>
                  <a:pt x="3778" y="3366"/>
                  <a:pt x="3867" y="3261"/>
                </a:cubicBezTo>
                <a:cubicBezTo>
                  <a:pt x="3945" y="3167"/>
                  <a:pt x="4190" y="2964"/>
                  <a:pt x="4358" y="2673"/>
                </a:cubicBezTo>
                <a:cubicBezTo>
                  <a:pt x="4385" y="2625"/>
                  <a:pt x="4436" y="2479"/>
                  <a:pt x="4512" y="2236"/>
                </a:cubicBezTo>
                <a:cubicBezTo>
                  <a:pt x="4546" y="2127"/>
                  <a:pt x="4487" y="2010"/>
                  <a:pt x="4380" y="1972"/>
                </a:cubicBezTo>
                <a:lnTo>
                  <a:pt x="4348" y="1961"/>
                </a:lnTo>
                <a:close/>
                <a:moveTo>
                  <a:pt x="2483" y="3985"/>
                </a:moveTo>
                <a:cubicBezTo>
                  <a:pt x="2659" y="3985"/>
                  <a:pt x="2803" y="3842"/>
                  <a:pt x="2803" y="3665"/>
                </a:cubicBezTo>
                <a:cubicBezTo>
                  <a:pt x="2803" y="3488"/>
                  <a:pt x="2659" y="3345"/>
                  <a:pt x="2483" y="3345"/>
                </a:cubicBezTo>
                <a:cubicBezTo>
                  <a:pt x="2306" y="3345"/>
                  <a:pt x="2163" y="3488"/>
                  <a:pt x="2163" y="3665"/>
                </a:cubicBezTo>
                <a:cubicBezTo>
                  <a:pt x="2163" y="3842"/>
                  <a:pt x="2306" y="3985"/>
                  <a:pt x="2483" y="3985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sp>
        <p:nvSpPr>
          <p:cNvPr id="11" name="iconfont-10123-4910646"/>
          <p:cNvSpPr>
            <a:spLocks noChangeAspect="1"/>
          </p:cNvSpPr>
          <p:nvPr/>
        </p:nvSpPr>
        <p:spPr>
          <a:xfrm>
            <a:off x="6746875" y="3764280"/>
            <a:ext cx="426720" cy="522605"/>
          </a:xfrm>
          <a:custGeom>
            <a:avLst/>
            <a:gdLst>
              <a:gd name="T0" fmla="*/ 5120 w 6614"/>
              <a:gd name="T1" fmla="*/ 3626 h 8106"/>
              <a:gd name="T2" fmla="*/ 4694 w 6614"/>
              <a:gd name="T3" fmla="*/ 8106 h 8106"/>
              <a:gd name="T4" fmla="*/ 0 w 6614"/>
              <a:gd name="T5" fmla="*/ 7680 h 8106"/>
              <a:gd name="T6" fmla="*/ 427 w 6614"/>
              <a:gd name="T7" fmla="*/ 1280 h 8106"/>
              <a:gd name="T8" fmla="*/ 3375 w 6614"/>
              <a:gd name="T9" fmla="*/ 1706 h 8106"/>
              <a:gd name="T10" fmla="*/ 4694 w 6614"/>
              <a:gd name="T11" fmla="*/ 3626 h 8106"/>
              <a:gd name="T12" fmla="*/ 2987 w 6614"/>
              <a:gd name="T13" fmla="*/ 3200 h 8106"/>
              <a:gd name="T14" fmla="*/ 640 w 6614"/>
              <a:gd name="T15" fmla="*/ 1706 h 8106"/>
              <a:gd name="T16" fmla="*/ 427 w 6614"/>
              <a:gd name="T17" fmla="*/ 7466 h 8106"/>
              <a:gd name="T18" fmla="*/ 4480 w 6614"/>
              <a:gd name="T19" fmla="*/ 7680 h 8106"/>
              <a:gd name="T20" fmla="*/ 4694 w 6614"/>
              <a:gd name="T21" fmla="*/ 3626 h 8106"/>
              <a:gd name="T22" fmla="*/ 4868 w 6614"/>
              <a:gd name="T23" fmla="*/ 426 h 8106"/>
              <a:gd name="T24" fmla="*/ 4907 w 6614"/>
              <a:gd name="T25" fmla="*/ 1493 h 8106"/>
              <a:gd name="T26" fmla="*/ 6614 w 6614"/>
              <a:gd name="T27" fmla="*/ 1920 h 8106"/>
              <a:gd name="T28" fmla="*/ 6187 w 6614"/>
              <a:gd name="T29" fmla="*/ 640 h 8106"/>
              <a:gd name="T30" fmla="*/ 5286 w 6614"/>
              <a:gd name="T31" fmla="*/ 426 h 8106"/>
              <a:gd name="T32" fmla="*/ 4907 w 6614"/>
              <a:gd name="T33" fmla="*/ 426 h 8106"/>
              <a:gd name="T34" fmla="*/ 5974 w 6614"/>
              <a:gd name="T35" fmla="*/ 6400 h 8106"/>
              <a:gd name="T36" fmla="*/ 6187 w 6614"/>
              <a:gd name="T37" fmla="*/ 2346 h 8106"/>
              <a:gd name="T38" fmla="*/ 4480 w 6614"/>
              <a:gd name="T39" fmla="*/ 1920 h 8106"/>
              <a:gd name="T40" fmla="*/ 2134 w 6614"/>
              <a:gd name="T41" fmla="*/ 426 h 8106"/>
              <a:gd name="T42" fmla="*/ 1920 w 6614"/>
              <a:gd name="T43" fmla="*/ 853 h 8106"/>
              <a:gd name="T44" fmla="*/ 1494 w 6614"/>
              <a:gd name="T45" fmla="*/ 426 h 8106"/>
              <a:gd name="T46" fmla="*/ 6187 w 6614"/>
              <a:gd name="T47" fmla="*/ 0 h 8106"/>
              <a:gd name="T48" fmla="*/ 6614 w 6614"/>
              <a:gd name="T49" fmla="*/ 6400 h 8106"/>
              <a:gd name="T50" fmla="*/ 5547 w 6614"/>
              <a:gd name="T51" fmla="*/ 6826 h 8106"/>
              <a:gd name="T52" fmla="*/ 2134 w 6614"/>
              <a:gd name="T53" fmla="*/ 3626 h 8106"/>
              <a:gd name="T54" fmla="*/ 2134 w 6614"/>
              <a:gd name="T55" fmla="*/ 2346 h 8106"/>
              <a:gd name="T56" fmla="*/ 2134 w 6614"/>
              <a:gd name="T57" fmla="*/ 3626 h 8106"/>
              <a:gd name="T58" fmla="*/ 1067 w 6614"/>
              <a:gd name="T59" fmla="*/ 4427 h 8106"/>
              <a:gd name="T60" fmla="*/ 1081 w 6614"/>
              <a:gd name="T61" fmla="*/ 4235 h 8106"/>
              <a:gd name="T62" fmla="*/ 1803 w 6614"/>
              <a:gd name="T63" fmla="*/ 3840 h 8106"/>
              <a:gd name="T64" fmla="*/ 1841 w 6614"/>
              <a:gd name="T65" fmla="*/ 3845 h 8106"/>
              <a:gd name="T66" fmla="*/ 2427 w 6614"/>
              <a:gd name="T67" fmla="*/ 3845 h 8106"/>
              <a:gd name="T68" fmla="*/ 2471 w 6614"/>
              <a:gd name="T69" fmla="*/ 3840 h 8106"/>
              <a:gd name="T70" fmla="*/ 3187 w 6614"/>
              <a:gd name="T71" fmla="*/ 4235 h 8106"/>
              <a:gd name="T72" fmla="*/ 3200 w 6614"/>
              <a:gd name="T73" fmla="*/ 4427 h 8106"/>
              <a:gd name="T74" fmla="*/ 1112 w 6614"/>
              <a:gd name="T75" fmla="*/ 4472 h 8106"/>
              <a:gd name="T76" fmla="*/ 2880 w 6614"/>
              <a:gd name="T77" fmla="*/ 4693 h 8106"/>
              <a:gd name="T78" fmla="*/ 2880 w 6614"/>
              <a:gd name="T79" fmla="*/ 4906 h 8106"/>
              <a:gd name="T80" fmla="*/ 1280 w 6614"/>
              <a:gd name="T81" fmla="*/ 4800 h 8106"/>
              <a:gd name="T82" fmla="*/ 1280 w 6614"/>
              <a:gd name="T83" fmla="*/ 5546 h 8106"/>
              <a:gd name="T84" fmla="*/ 4054 w 6614"/>
              <a:gd name="T85" fmla="*/ 5760 h 8106"/>
              <a:gd name="T86" fmla="*/ 1280 w 6614"/>
              <a:gd name="T87" fmla="*/ 5973 h 8106"/>
              <a:gd name="T88" fmla="*/ 1280 w 6614"/>
              <a:gd name="T89" fmla="*/ 5546 h 8106"/>
              <a:gd name="T90" fmla="*/ 3840 w 6614"/>
              <a:gd name="T91" fmla="*/ 6613 h 8106"/>
              <a:gd name="T92" fmla="*/ 3840 w 6614"/>
              <a:gd name="T93" fmla="*/ 7040 h 8106"/>
              <a:gd name="T94" fmla="*/ 1067 w 6614"/>
              <a:gd name="T95" fmla="*/ 6826 h 8106"/>
              <a:gd name="T96" fmla="*/ 6614 w 6614"/>
              <a:gd name="T97" fmla="*/ 2346 h 8106"/>
              <a:gd name="T98" fmla="*/ 6187 w 6614"/>
              <a:gd name="T99" fmla="*/ 0 h 8106"/>
              <a:gd name="T100" fmla="*/ 6614 w 6614"/>
              <a:gd name="T101" fmla="*/ 2346 h 8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614" h="8106">
                <a:moveTo>
                  <a:pt x="4694" y="3157"/>
                </a:moveTo>
                <a:lnTo>
                  <a:pt x="5120" y="3626"/>
                </a:lnTo>
                <a:lnTo>
                  <a:pt x="5120" y="7680"/>
                </a:lnTo>
                <a:cubicBezTo>
                  <a:pt x="5120" y="7915"/>
                  <a:pt x="4929" y="8106"/>
                  <a:pt x="4694" y="8106"/>
                </a:cubicBezTo>
                <a:lnTo>
                  <a:pt x="427" y="8106"/>
                </a:lnTo>
                <a:cubicBezTo>
                  <a:pt x="191" y="8106"/>
                  <a:pt x="0" y="7915"/>
                  <a:pt x="0" y="7680"/>
                </a:cubicBezTo>
                <a:lnTo>
                  <a:pt x="0" y="1706"/>
                </a:lnTo>
                <a:cubicBezTo>
                  <a:pt x="0" y="1471"/>
                  <a:pt x="191" y="1280"/>
                  <a:pt x="427" y="1280"/>
                </a:cubicBezTo>
                <a:lnTo>
                  <a:pt x="2987" y="1280"/>
                </a:lnTo>
                <a:lnTo>
                  <a:pt x="3375" y="1706"/>
                </a:lnTo>
                <a:lnTo>
                  <a:pt x="4694" y="3157"/>
                </a:lnTo>
                <a:close/>
                <a:moveTo>
                  <a:pt x="4694" y="3626"/>
                </a:moveTo>
                <a:lnTo>
                  <a:pt x="3414" y="3626"/>
                </a:lnTo>
                <a:cubicBezTo>
                  <a:pt x="3178" y="3626"/>
                  <a:pt x="2987" y="3435"/>
                  <a:pt x="2987" y="3200"/>
                </a:cubicBezTo>
                <a:lnTo>
                  <a:pt x="2987" y="1706"/>
                </a:lnTo>
                <a:lnTo>
                  <a:pt x="640" y="1706"/>
                </a:lnTo>
                <a:cubicBezTo>
                  <a:pt x="523" y="1706"/>
                  <a:pt x="427" y="1802"/>
                  <a:pt x="427" y="1920"/>
                </a:cubicBezTo>
                <a:lnTo>
                  <a:pt x="427" y="7466"/>
                </a:lnTo>
                <a:cubicBezTo>
                  <a:pt x="427" y="7584"/>
                  <a:pt x="523" y="7680"/>
                  <a:pt x="640" y="7680"/>
                </a:cubicBezTo>
                <a:lnTo>
                  <a:pt x="4480" y="7680"/>
                </a:lnTo>
                <a:cubicBezTo>
                  <a:pt x="4598" y="7680"/>
                  <a:pt x="4694" y="7584"/>
                  <a:pt x="4694" y="7466"/>
                </a:cubicBezTo>
                <a:lnTo>
                  <a:pt x="4694" y="3626"/>
                </a:lnTo>
                <a:close/>
                <a:moveTo>
                  <a:pt x="4907" y="426"/>
                </a:moveTo>
                <a:lnTo>
                  <a:pt x="4868" y="426"/>
                </a:lnTo>
                <a:lnTo>
                  <a:pt x="4907" y="469"/>
                </a:lnTo>
                <a:lnTo>
                  <a:pt x="4907" y="1493"/>
                </a:lnTo>
                <a:cubicBezTo>
                  <a:pt x="4907" y="1729"/>
                  <a:pt x="5098" y="1920"/>
                  <a:pt x="5334" y="1920"/>
                </a:cubicBezTo>
                <a:lnTo>
                  <a:pt x="6614" y="1920"/>
                </a:lnTo>
                <a:lnTo>
                  <a:pt x="6187" y="1440"/>
                </a:lnTo>
                <a:lnTo>
                  <a:pt x="6187" y="640"/>
                </a:lnTo>
                <a:cubicBezTo>
                  <a:pt x="6187" y="522"/>
                  <a:pt x="6091" y="426"/>
                  <a:pt x="5974" y="426"/>
                </a:cubicBezTo>
                <a:lnTo>
                  <a:pt x="5286" y="426"/>
                </a:lnTo>
                <a:lnTo>
                  <a:pt x="4907" y="0"/>
                </a:lnTo>
                <a:lnTo>
                  <a:pt x="4907" y="426"/>
                </a:lnTo>
                <a:close/>
                <a:moveTo>
                  <a:pt x="5547" y="6400"/>
                </a:moveTo>
                <a:lnTo>
                  <a:pt x="5974" y="6400"/>
                </a:lnTo>
                <a:cubicBezTo>
                  <a:pt x="6091" y="6400"/>
                  <a:pt x="6187" y="6304"/>
                  <a:pt x="6187" y="6186"/>
                </a:cubicBezTo>
                <a:lnTo>
                  <a:pt x="6187" y="2346"/>
                </a:lnTo>
                <a:lnTo>
                  <a:pt x="4907" y="2346"/>
                </a:lnTo>
                <a:cubicBezTo>
                  <a:pt x="4671" y="2346"/>
                  <a:pt x="4480" y="2155"/>
                  <a:pt x="4480" y="1920"/>
                </a:cubicBezTo>
                <a:lnTo>
                  <a:pt x="4480" y="426"/>
                </a:lnTo>
                <a:lnTo>
                  <a:pt x="2134" y="426"/>
                </a:lnTo>
                <a:cubicBezTo>
                  <a:pt x="2016" y="426"/>
                  <a:pt x="1920" y="522"/>
                  <a:pt x="1920" y="640"/>
                </a:cubicBezTo>
                <a:lnTo>
                  <a:pt x="1920" y="853"/>
                </a:lnTo>
                <a:lnTo>
                  <a:pt x="1494" y="853"/>
                </a:lnTo>
                <a:lnTo>
                  <a:pt x="1494" y="426"/>
                </a:lnTo>
                <a:cubicBezTo>
                  <a:pt x="1494" y="191"/>
                  <a:pt x="1685" y="0"/>
                  <a:pt x="1920" y="0"/>
                </a:cubicBezTo>
                <a:lnTo>
                  <a:pt x="6187" y="0"/>
                </a:lnTo>
                <a:cubicBezTo>
                  <a:pt x="6423" y="0"/>
                  <a:pt x="6614" y="191"/>
                  <a:pt x="6614" y="426"/>
                </a:cubicBezTo>
                <a:lnTo>
                  <a:pt x="6614" y="6400"/>
                </a:lnTo>
                <a:cubicBezTo>
                  <a:pt x="6614" y="6635"/>
                  <a:pt x="6423" y="6826"/>
                  <a:pt x="6187" y="6826"/>
                </a:cubicBezTo>
                <a:lnTo>
                  <a:pt x="5547" y="6826"/>
                </a:lnTo>
                <a:lnTo>
                  <a:pt x="5547" y="6400"/>
                </a:lnTo>
                <a:close/>
                <a:moveTo>
                  <a:pt x="2134" y="3626"/>
                </a:moveTo>
                <a:cubicBezTo>
                  <a:pt x="1780" y="3626"/>
                  <a:pt x="1494" y="3340"/>
                  <a:pt x="1494" y="2986"/>
                </a:cubicBezTo>
                <a:cubicBezTo>
                  <a:pt x="1494" y="2633"/>
                  <a:pt x="1780" y="2346"/>
                  <a:pt x="2134" y="2346"/>
                </a:cubicBezTo>
                <a:cubicBezTo>
                  <a:pt x="2487" y="2346"/>
                  <a:pt x="2774" y="2633"/>
                  <a:pt x="2774" y="2986"/>
                </a:cubicBezTo>
                <a:cubicBezTo>
                  <a:pt x="2774" y="3340"/>
                  <a:pt x="2487" y="3626"/>
                  <a:pt x="2134" y="3626"/>
                </a:cubicBezTo>
                <a:close/>
                <a:moveTo>
                  <a:pt x="1112" y="4472"/>
                </a:moveTo>
                <a:cubicBezTo>
                  <a:pt x="1087" y="4472"/>
                  <a:pt x="1067" y="4452"/>
                  <a:pt x="1067" y="4427"/>
                </a:cubicBezTo>
                <a:lnTo>
                  <a:pt x="1067" y="4267"/>
                </a:lnTo>
                <a:cubicBezTo>
                  <a:pt x="1067" y="4255"/>
                  <a:pt x="1072" y="4243"/>
                  <a:pt x="1081" y="4235"/>
                </a:cubicBezTo>
                <a:cubicBezTo>
                  <a:pt x="1278" y="4042"/>
                  <a:pt x="1524" y="3905"/>
                  <a:pt x="1792" y="3841"/>
                </a:cubicBezTo>
                <a:cubicBezTo>
                  <a:pt x="1796" y="3840"/>
                  <a:pt x="1799" y="3840"/>
                  <a:pt x="1803" y="3840"/>
                </a:cubicBezTo>
                <a:lnTo>
                  <a:pt x="1819" y="3840"/>
                </a:lnTo>
                <a:cubicBezTo>
                  <a:pt x="1827" y="3840"/>
                  <a:pt x="1834" y="3841"/>
                  <a:pt x="1841" y="3845"/>
                </a:cubicBezTo>
                <a:cubicBezTo>
                  <a:pt x="1918" y="3887"/>
                  <a:pt x="2025" y="3911"/>
                  <a:pt x="2133" y="3911"/>
                </a:cubicBezTo>
                <a:cubicBezTo>
                  <a:pt x="2242" y="3911"/>
                  <a:pt x="2349" y="3887"/>
                  <a:pt x="2427" y="3845"/>
                </a:cubicBezTo>
                <a:cubicBezTo>
                  <a:pt x="2433" y="3841"/>
                  <a:pt x="2440" y="3840"/>
                  <a:pt x="2448" y="3840"/>
                </a:cubicBezTo>
                <a:lnTo>
                  <a:pt x="2471" y="3840"/>
                </a:lnTo>
                <a:cubicBezTo>
                  <a:pt x="2479" y="3840"/>
                  <a:pt x="2486" y="3842"/>
                  <a:pt x="2493" y="3845"/>
                </a:cubicBezTo>
                <a:cubicBezTo>
                  <a:pt x="2754" y="3912"/>
                  <a:pt x="2994" y="4046"/>
                  <a:pt x="3187" y="4235"/>
                </a:cubicBezTo>
                <a:cubicBezTo>
                  <a:pt x="3195" y="4243"/>
                  <a:pt x="3200" y="4255"/>
                  <a:pt x="3200" y="4267"/>
                </a:cubicBezTo>
                <a:lnTo>
                  <a:pt x="3200" y="4427"/>
                </a:lnTo>
                <a:cubicBezTo>
                  <a:pt x="3200" y="4452"/>
                  <a:pt x="3180" y="4472"/>
                  <a:pt x="3156" y="4472"/>
                </a:cubicBezTo>
                <a:lnTo>
                  <a:pt x="1112" y="4472"/>
                </a:lnTo>
                <a:close/>
                <a:moveTo>
                  <a:pt x="1387" y="4693"/>
                </a:moveTo>
                <a:lnTo>
                  <a:pt x="2880" y="4693"/>
                </a:lnTo>
                <a:cubicBezTo>
                  <a:pt x="2939" y="4693"/>
                  <a:pt x="2987" y="4741"/>
                  <a:pt x="2987" y="4800"/>
                </a:cubicBezTo>
                <a:cubicBezTo>
                  <a:pt x="2987" y="4859"/>
                  <a:pt x="2939" y="4906"/>
                  <a:pt x="2880" y="4906"/>
                </a:cubicBezTo>
                <a:lnTo>
                  <a:pt x="1387" y="4906"/>
                </a:lnTo>
                <a:cubicBezTo>
                  <a:pt x="1328" y="4906"/>
                  <a:pt x="1280" y="4859"/>
                  <a:pt x="1280" y="4800"/>
                </a:cubicBezTo>
                <a:cubicBezTo>
                  <a:pt x="1280" y="4741"/>
                  <a:pt x="1328" y="4693"/>
                  <a:pt x="1387" y="4693"/>
                </a:cubicBezTo>
                <a:close/>
                <a:moveTo>
                  <a:pt x="1280" y="5546"/>
                </a:moveTo>
                <a:lnTo>
                  <a:pt x="3840" y="5546"/>
                </a:lnTo>
                <a:cubicBezTo>
                  <a:pt x="3958" y="5546"/>
                  <a:pt x="4054" y="5642"/>
                  <a:pt x="4054" y="5760"/>
                </a:cubicBezTo>
                <a:cubicBezTo>
                  <a:pt x="4054" y="5877"/>
                  <a:pt x="3958" y="5973"/>
                  <a:pt x="3840" y="5973"/>
                </a:cubicBezTo>
                <a:lnTo>
                  <a:pt x="1280" y="5973"/>
                </a:lnTo>
                <a:cubicBezTo>
                  <a:pt x="1163" y="5973"/>
                  <a:pt x="1067" y="5877"/>
                  <a:pt x="1067" y="5760"/>
                </a:cubicBezTo>
                <a:cubicBezTo>
                  <a:pt x="1067" y="5642"/>
                  <a:pt x="1163" y="5546"/>
                  <a:pt x="1280" y="5546"/>
                </a:cubicBezTo>
                <a:close/>
                <a:moveTo>
                  <a:pt x="1280" y="6613"/>
                </a:moveTo>
                <a:lnTo>
                  <a:pt x="3840" y="6613"/>
                </a:lnTo>
                <a:cubicBezTo>
                  <a:pt x="3958" y="6613"/>
                  <a:pt x="4054" y="6709"/>
                  <a:pt x="4054" y="6826"/>
                </a:cubicBezTo>
                <a:cubicBezTo>
                  <a:pt x="4054" y="6944"/>
                  <a:pt x="3958" y="7040"/>
                  <a:pt x="3840" y="7040"/>
                </a:cubicBezTo>
                <a:lnTo>
                  <a:pt x="1280" y="7040"/>
                </a:lnTo>
                <a:cubicBezTo>
                  <a:pt x="1163" y="7040"/>
                  <a:pt x="1067" y="6944"/>
                  <a:pt x="1067" y="6826"/>
                </a:cubicBezTo>
                <a:cubicBezTo>
                  <a:pt x="1067" y="6709"/>
                  <a:pt x="1163" y="6613"/>
                  <a:pt x="1280" y="6613"/>
                </a:cubicBezTo>
                <a:close/>
                <a:moveTo>
                  <a:pt x="6614" y="2346"/>
                </a:moveTo>
                <a:lnTo>
                  <a:pt x="4480" y="0"/>
                </a:lnTo>
                <a:lnTo>
                  <a:pt x="6187" y="0"/>
                </a:lnTo>
                <a:cubicBezTo>
                  <a:pt x="6423" y="0"/>
                  <a:pt x="6614" y="191"/>
                  <a:pt x="6614" y="426"/>
                </a:cubicBezTo>
                <a:lnTo>
                  <a:pt x="6614" y="234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sp>
        <p:nvSpPr>
          <p:cNvPr id="12" name="iconfont-10123-4910609"/>
          <p:cNvSpPr>
            <a:spLocks noChangeAspect="1"/>
          </p:cNvSpPr>
          <p:nvPr/>
        </p:nvSpPr>
        <p:spPr>
          <a:xfrm>
            <a:off x="5292090" y="3764280"/>
            <a:ext cx="454025" cy="522605"/>
          </a:xfrm>
          <a:custGeom>
            <a:avLst/>
            <a:gdLst>
              <a:gd name="T0" fmla="*/ 2263 w 6954"/>
              <a:gd name="T1" fmla="*/ 6289 h 7989"/>
              <a:gd name="T2" fmla="*/ 4893 w 6954"/>
              <a:gd name="T3" fmla="*/ 5775 h 7989"/>
              <a:gd name="T4" fmla="*/ 4096 w 6954"/>
              <a:gd name="T5" fmla="*/ 6523 h 7989"/>
              <a:gd name="T6" fmla="*/ 5467 w 6954"/>
              <a:gd name="T7" fmla="*/ 6720 h 7989"/>
              <a:gd name="T8" fmla="*/ 6914 w 6954"/>
              <a:gd name="T9" fmla="*/ 6032 h 7989"/>
              <a:gd name="T10" fmla="*/ 6675 w 6954"/>
              <a:gd name="T11" fmla="*/ 6579 h 7989"/>
              <a:gd name="T12" fmla="*/ 2748 w 6954"/>
              <a:gd name="T13" fmla="*/ 7534 h 7989"/>
              <a:gd name="T14" fmla="*/ 1824 w 6954"/>
              <a:gd name="T15" fmla="*/ 7774 h 7989"/>
              <a:gd name="T16" fmla="*/ 1542 w 6954"/>
              <a:gd name="T17" fmla="*/ 6388 h 7989"/>
              <a:gd name="T18" fmla="*/ 1600 w 6954"/>
              <a:gd name="T19" fmla="*/ 4602 h 7989"/>
              <a:gd name="T20" fmla="*/ 1173 w 6954"/>
              <a:gd name="T21" fmla="*/ 4602 h 7989"/>
              <a:gd name="T22" fmla="*/ 1600 w 6954"/>
              <a:gd name="T23" fmla="*/ 6049 h 7989"/>
              <a:gd name="T24" fmla="*/ 2880 w 6954"/>
              <a:gd name="T25" fmla="*/ 4175 h 7989"/>
              <a:gd name="T26" fmla="*/ 2453 w 6954"/>
              <a:gd name="T27" fmla="*/ 4175 h 7989"/>
              <a:gd name="T28" fmla="*/ 2880 w 6954"/>
              <a:gd name="T29" fmla="*/ 5336 h 7989"/>
              <a:gd name="T30" fmla="*/ 4160 w 6954"/>
              <a:gd name="T31" fmla="*/ 3749 h 7989"/>
              <a:gd name="T32" fmla="*/ 3733 w 6954"/>
              <a:gd name="T33" fmla="*/ 3749 h 7989"/>
              <a:gd name="T34" fmla="*/ 4160 w 6954"/>
              <a:gd name="T35" fmla="*/ 5257 h 7989"/>
              <a:gd name="T36" fmla="*/ 5440 w 6954"/>
              <a:gd name="T37" fmla="*/ 2895 h 7989"/>
              <a:gd name="T38" fmla="*/ 5013 w 6954"/>
              <a:gd name="T39" fmla="*/ 2895 h 7989"/>
              <a:gd name="T40" fmla="*/ 5237 w 6954"/>
              <a:gd name="T41" fmla="*/ 5368 h 7989"/>
              <a:gd name="T42" fmla="*/ 6720 w 6954"/>
              <a:gd name="T43" fmla="*/ 5398 h 7989"/>
              <a:gd name="T44" fmla="*/ 6507 w 6954"/>
              <a:gd name="T45" fmla="*/ 1829 h 7989"/>
              <a:gd name="T46" fmla="*/ 6293 w 6954"/>
              <a:gd name="T47" fmla="*/ 5689 h 7989"/>
              <a:gd name="T48" fmla="*/ 6720 w 6954"/>
              <a:gd name="T49" fmla="*/ 5398 h 7989"/>
              <a:gd name="T50" fmla="*/ 213 w 6954"/>
              <a:gd name="T51" fmla="*/ 3962 h 7989"/>
              <a:gd name="T52" fmla="*/ 213 w 6954"/>
              <a:gd name="T53" fmla="*/ 3535 h 7989"/>
              <a:gd name="T54" fmla="*/ 5415 w 6954"/>
              <a:gd name="T55" fmla="*/ 720 h 7989"/>
              <a:gd name="T56" fmla="*/ 5276 w 6954"/>
              <a:gd name="T57" fmla="*/ 317 h 7989"/>
              <a:gd name="T58" fmla="*/ 6354 w 6954"/>
              <a:gd name="T59" fmla="*/ 171 h 7989"/>
              <a:gd name="T60" fmla="*/ 6500 w 6954"/>
              <a:gd name="T61" fmla="*/ 1249 h 7989"/>
              <a:gd name="T62" fmla="*/ 6128 w 6954"/>
              <a:gd name="T63" fmla="*/ 827 h 7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954" h="7989">
                <a:moveTo>
                  <a:pt x="1542" y="6388"/>
                </a:moveTo>
                <a:lnTo>
                  <a:pt x="2263" y="6289"/>
                </a:lnTo>
                <a:cubicBezTo>
                  <a:pt x="2417" y="5902"/>
                  <a:pt x="2757" y="5708"/>
                  <a:pt x="3284" y="5708"/>
                </a:cubicBezTo>
                <a:cubicBezTo>
                  <a:pt x="4074" y="5708"/>
                  <a:pt x="4436" y="5584"/>
                  <a:pt x="4893" y="5775"/>
                </a:cubicBezTo>
                <a:cubicBezTo>
                  <a:pt x="5156" y="5884"/>
                  <a:pt x="5108" y="6113"/>
                  <a:pt x="4950" y="6259"/>
                </a:cubicBezTo>
                <a:cubicBezTo>
                  <a:pt x="4748" y="6445"/>
                  <a:pt x="4104" y="6225"/>
                  <a:pt x="4096" y="6523"/>
                </a:cubicBezTo>
                <a:cubicBezTo>
                  <a:pt x="4088" y="6822"/>
                  <a:pt x="4397" y="6720"/>
                  <a:pt x="4668" y="6720"/>
                </a:cubicBezTo>
                <a:lnTo>
                  <a:pt x="5467" y="6720"/>
                </a:lnTo>
                <a:lnTo>
                  <a:pt x="6652" y="5854"/>
                </a:lnTo>
                <a:cubicBezTo>
                  <a:pt x="6780" y="5761"/>
                  <a:pt x="6954" y="5879"/>
                  <a:pt x="6914" y="6032"/>
                </a:cubicBezTo>
                <a:lnTo>
                  <a:pt x="6832" y="6345"/>
                </a:lnTo>
                <a:cubicBezTo>
                  <a:pt x="6808" y="6438"/>
                  <a:pt x="6752" y="6521"/>
                  <a:pt x="6675" y="6579"/>
                </a:cubicBezTo>
                <a:lnTo>
                  <a:pt x="5401" y="7534"/>
                </a:lnTo>
                <a:lnTo>
                  <a:pt x="2748" y="7534"/>
                </a:lnTo>
                <a:lnTo>
                  <a:pt x="2452" y="7816"/>
                </a:lnTo>
                <a:cubicBezTo>
                  <a:pt x="2270" y="7989"/>
                  <a:pt x="1980" y="7969"/>
                  <a:pt x="1824" y="7774"/>
                </a:cubicBezTo>
                <a:lnTo>
                  <a:pt x="1267" y="7077"/>
                </a:lnTo>
                <a:cubicBezTo>
                  <a:pt x="1060" y="6818"/>
                  <a:pt x="1214" y="6433"/>
                  <a:pt x="1542" y="6388"/>
                </a:cubicBezTo>
                <a:close/>
                <a:moveTo>
                  <a:pt x="1600" y="6049"/>
                </a:moveTo>
                <a:lnTo>
                  <a:pt x="1600" y="4602"/>
                </a:lnTo>
                <a:cubicBezTo>
                  <a:pt x="1600" y="4484"/>
                  <a:pt x="1504" y="4389"/>
                  <a:pt x="1387" y="4389"/>
                </a:cubicBezTo>
                <a:cubicBezTo>
                  <a:pt x="1269" y="4389"/>
                  <a:pt x="1173" y="4484"/>
                  <a:pt x="1173" y="4602"/>
                </a:cubicBezTo>
                <a:lnTo>
                  <a:pt x="1173" y="6107"/>
                </a:lnTo>
                <a:lnTo>
                  <a:pt x="1600" y="6049"/>
                </a:lnTo>
                <a:close/>
                <a:moveTo>
                  <a:pt x="2880" y="5336"/>
                </a:moveTo>
                <a:lnTo>
                  <a:pt x="2880" y="4175"/>
                </a:lnTo>
                <a:cubicBezTo>
                  <a:pt x="2880" y="4058"/>
                  <a:pt x="2784" y="3962"/>
                  <a:pt x="2667" y="3962"/>
                </a:cubicBezTo>
                <a:cubicBezTo>
                  <a:pt x="2549" y="3962"/>
                  <a:pt x="2453" y="4058"/>
                  <a:pt x="2453" y="4175"/>
                </a:cubicBezTo>
                <a:lnTo>
                  <a:pt x="2453" y="5526"/>
                </a:lnTo>
                <a:cubicBezTo>
                  <a:pt x="2572" y="5439"/>
                  <a:pt x="2714" y="5375"/>
                  <a:pt x="2880" y="5336"/>
                </a:cubicBezTo>
                <a:close/>
                <a:moveTo>
                  <a:pt x="4160" y="5257"/>
                </a:moveTo>
                <a:lnTo>
                  <a:pt x="4160" y="3749"/>
                </a:lnTo>
                <a:cubicBezTo>
                  <a:pt x="4160" y="3631"/>
                  <a:pt x="4064" y="3535"/>
                  <a:pt x="3947" y="3535"/>
                </a:cubicBezTo>
                <a:cubicBezTo>
                  <a:pt x="3829" y="3535"/>
                  <a:pt x="3733" y="3631"/>
                  <a:pt x="3733" y="3749"/>
                </a:cubicBezTo>
                <a:lnTo>
                  <a:pt x="3733" y="5280"/>
                </a:lnTo>
                <a:cubicBezTo>
                  <a:pt x="3890" y="5274"/>
                  <a:pt x="4031" y="5265"/>
                  <a:pt x="4160" y="5257"/>
                </a:cubicBezTo>
                <a:close/>
                <a:moveTo>
                  <a:pt x="5440" y="5529"/>
                </a:moveTo>
                <a:lnTo>
                  <a:pt x="5440" y="2895"/>
                </a:lnTo>
                <a:cubicBezTo>
                  <a:pt x="5440" y="2778"/>
                  <a:pt x="5344" y="2682"/>
                  <a:pt x="5227" y="2682"/>
                </a:cubicBezTo>
                <a:cubicBezTo>
                  <a:pt x="5109" y="2682"/>
                  <a:pt x="5013" y="2778"/>
                  <a:pt x="5013" y="2895"/>
                </a:cubicBezTo>
                <a:lnTo>
                  <a:pt x="5013" y="5293"/>
                </a:lnTo>
                <a:cubicBezTo>
                  <a:pt x="5087" y="5312"/>
                  <a:pt x="5161" y="5336"/>
                  <a:pt x="5237" y="5368"/>
                </a:cubicBezTo>
                <a:cubicBezTo>
                  <a:pt x="5319" y="5402"/>
                  <a:pt x="5382" y="5461"/>
                  <a:pt x="5440" y="5529"/>
                </a:cubicBezTo>
                <a:close/>
                <a:moveTo>
                  <a:pt x="6720" y="5398"/>
                </a:moveTo>
                <a:lnTo>
                  <a:pt x="6720" y="2042"/>
                </a:lnTo>
                <a:cubicBezTo>
                  <a:pt x="6720" y="1924"/>
                  <a:pt x="6624" y="1829"/>
                  <a:pt x="6507" y="1829"/>
                </a:cubicBezTo>
                <a:cubicBezTo>
                  <a:pt x="6389" y="1829"/>
                  <a:pt x="6293" y="1924"/>
                  <a:pt x="6293" y="2042"/>
                </a:cubicBezTo>
                <a:lnTo>
                  <a:pt x="6293" y="5689"/>
                </a:lnTo>
                <a:lnTo>
                  <a:pt x="6652" y="5427"/>
                </a:lnTo>
                <a:cubicBezTo>
                  <a:pt x="6672" y="5413"/>
                  <a:pt x="6695" y="5402"/>
                  <a:pt x="6720" y="5398"/>
                </a:cubicBezTo>
                <a:close/>
                <a:moveTo>
                  <a:pt x="6128" y="827"/>
                </a:moveTo>
                <a:cubicBezTo>
                  <a:pt x="4799" y="2789"/>
                  <a:pt x="2583" y="3963"/>
                  <a:pt x="213" y="3962"/>
                </a:cubicBezTo>
                <a:cubicBezTo>
                  <a:pt x="96" y="3962"/>
                  <a:pt x="0" y="3866"/>
                  <a:pt x="0" y="3749"/>
                </a:cubicBezTo>
                <a:cubicBezTo>
                  <a:pt x="0" y="3631"/>
                  <a:pt x="96" y="3535"/>
                  <a:pt x="213" y="3535"/>
                </a:cubicBezTo>
                <a:cubicBezTo>
                  <a:pt x="2468" y="3535"/>
                  <a:pt x="4529" y="2416"/>
                  <a:pt x="5768" y="598"/>
                </a:cubicBezTo>
                <a:lnTo>
                  <a:pt x="5415" y="720"/>
                </a:lnTo>
                <a:cubicBezTo>
                  <a:pt x="5302" y="763"/>
                  <a:pt x="5175" y="705"/>
                  <a:pt x="5136" y="590"/>
                </a:cubicBezTo>
                <a:cubicBezTo>
                  <a:pt x="5097" y="476"/>
                  <a:pt x="5160" y="352"/>
                  <a:pt x="5276" y="317"/>
                </a:cubicBezTo>
                <a:lnTo>
                  <a:pt x="6083" y="39"/>
                </a:lnTo>
                <a:cubicBezTo>
                  <a:pt x="6194" y="0"/>
                  <a:pt x="6316" y="59"/>
                  <a:pt x="6354" y="171"/>
                </a:cubicBezTo>
                <a:lnTo>
                  <a:pt x="6632" y="978"/>
                </a:lnTo>
                <a:cubicBezTo>
                  <a:pt x="6670" y="1089"/>
                  <a:pt x="6611" y="1211"/>
                  <a:pt x="6500" y="1249"/>
                </a:cubicBezTo>
                <a:cubicBezTo>
                  <a:pt x="6388" y="1288"/>
                  <a:pt x="6267" y="1228"/>
                  <a:pt x="6228" y="1117"/>
                </a:cubicBezTo>
                <a:lnTo>
                  <a:pt x="6128" y="82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sp>
        <p:nvSpPr>
          <p:cNvPr id="13" name="iconfont-1014-790824"/>
          <p:cNvSpPr>
            <a:spLocks noChangeAspect="1"/>
          </p:cNvSpPr>
          <p:nvPr/>
        </p:nvSpPr>
        <p:spPr>
          <a:xfrm>
            <a:off x="2534920" y="3764280"/>
            <a:ext cx="391795" cy="522605"/>
          </a:xfrm>
          <a:custGeom>
            <a:avLst/>
            <a:gdLst>
              <a:gd name="T0" fmla="*/ 3710 w 7669"/>
              <a:gd name="T1" fmla="*/ 2035 h 10239"/>
              <a:gd name="T2" fmla="*/ 3960 w 7669"/>
              <a:gd name="T3" fmla="*/ 2035 h 10239"/>
              <a:gd name="T4" fmla="*/ 4338 w 7669"/>
              <a:gd name="T5" fmla="*/ 2854 h 10239"/>
              <a:gd name="T6" fmla="*/ 4759 w 7669"/>
              <a:gd name="T7" fmla="*/ 3160 h 10239"/>
              <a:gd name="T8" fmla="*/ 5655 w 7669"/>
              <a:gd name="T9" fmla="*/ 3266 h 10239"/>
              <a:gd name="T10" fmla="*/ 5732 w 7669"/>
              <a:gd name="T11" fmla="*/ 3504 h 10239"/>
              <a:gd name="T12" fmla="*/ 5069 w 7669"/>
              <a:gd name="T13" fmla="*/ 4116 h 10239"/>
              <a:gd name="T14" fmla="*/ 4908 w 7669"/>
              <a:gd name="T15" fmla="*/ 4611 h 10239"/>
              <a:gd name="T16" fmla="*/ 5084 w 7669"/>
              <a:gd name="T17" fmla="*/ 5496 h 10239"/>
              <a:gd name="T18" fmla="*/ 4882 w 7669"/>
              <a:gd name="T19" fmla="*/ 5643 h 10239"/>
              <a:gd name="T20" fmla="*/ 4095 w 7669"/>
              <a:gd name="T21" fmla="*/ 5202 h 10239"/>
              <a:gd name="T22" fmla="*/ 3575 w 7669"/>
              <a:gd name="T23" fmla="*/ 5202 h 10239"/>
              <a:gd name="T24" fmla="*/ 2788 w 7669"/>
              <a:gd name="T25" fmla="*/ 5643 h 10239"/>
              <a:gd name="T26" fmla="*/ 2586 w 7669"/>
              <a:gd name="T27" fmla="*/ 5496 h 10239"/>
              <a:gd name="T28" fmla="*/ 2761 w 7669"/>
              <a:gd name="T29" fmla="*/ 4611 h 10239"/>
              <a:gd name="T30" fmla="*/ 2600 w 7669"/>
              <a:gd name="T31" fmla="*/ 4116 h 10239"/>
              <a:gd name="T32" fmla="*/ 1938 w 7669"/>
              <a:gd name="T33" fmla="*/ 3504 h 10239"/>
              <a:gd name="T34" fmla="*/ 2015 w 7669"/>
              <a:gd name="T35" fmla="*/ 3266 h 10239"/>
              <a:gd name="T36" fmla="*/ 2912 w 7669"/>
              <a:gd name="T37" fmla="*/ 3160 h 10239"/>
              <a:gd name="T38" fmla="*/ 3333 w 7669"/>
              <a:gd name="T39" fmla="*/ 2854 h 10239"/>
              <a:gd name="T40" fmla="*/ 3710 w 7669"/>
              <a:gd name="T41" fmla="*/ 2035 h 10239"/>
              <a:gd name="T42" fmla="*/ 6117 w 7669"/>
              <a:gd name="T43" fmla="*/ 6857 h 10239"/>
              <a:gd name="T44" fmla="*/ 7643 w 7669"/>
              <a:gd name="T45" fmla="*/ 3812 h 10239"/>
              <a:gd name="T46" fmla="*/ 3831 w 7669"/>
              <a:gd name="T47" fmla="*/ 0 h 10239"/>
              <a:gd name="T48" fmla="*/ 18 w 7669"/>
              <a:gd name="T49" fmla="*/ 3812 h 10239"/>
              <a:gd name="T50" fmla="*/ 1550 w 7669"/>
              <a:gd name="T51" fmla="*/ 6861 h 10239"/>
              <a:gd name="T52" fmla="*/ 0 w 7669"/>
              <a:gd name="T53" fmla="*/ 8848 h 10239"/>
              <a:gd name="T54" fmla="*/ 1587 w 7669"/>
              <a:gd name="T55" fmla="*/ 8652 h 10239"/>
              <a:gd name="T56" fmla="*/ 1784 w 7669"/>
              <a:gd name="T57" fmla="*/ 10239 h 10239"/>
              <a:gd name="T58" fmla="*/ 3823 w 7669"/>
              <a:gd name="T59" fmla="*/ 7624 h 10239"/>
              <a:gd name="T60" fmla="*/ 3831 w 7669"/>
              <a:gd name="T61" fmla="*/ 7624 h 10239"/>
              <a:gd name="T62" fmla="*/ 3845 w 7669"/>
              <a:gd name="T63" fmla="*/ 7623 h 10239"/>
              <a:gd name="T64" fmla="*/ 5886 w 7669"/>
              <a:gd name="T65" fmla="*/ 10239 h 10239"/>
              <a:gd name="T66" fmla="*/ 6082 w 7669"/>
              <a:gd name="T67" fmla="*/ 8652 h 10239"/>
              <a:gd name="T68" fmla="*/ 7669 w 7669"/>
              <a:gd name="T69" fmla="*/ 8848 h 10239"/>
              <a:gd name="T70" fmla="*/ 6117 w 7669"/>
              <a:gd name="T71" fmla="*/ 6857 h 10239"/>
              <a:gd name="T72" fmla="*/ 1111 w 7669"/>
              <a:gd name="T73" fmla="*/ 3812 h 10239"/>
              <a:gd name="T74" fmla="*/ 3831 w 7669"/>
              <a:gd name="T75" fmla="*/ 1093 h 10239"/>
              <a:gd name="T76" fmla="*/ 6549 w 7669"/>
              <a:gd name="T77" fmla="*/ 3812 h 10239"/>
              <a:gd name="T78" fmla="*/ 3831 w 7669"/>
              <a:gd name="T79" fmla="*/ 6530 h 10239"/>
              <a:gd name="T80" fmla="*/ 1111 w 7669"/>
              <a:gd name="T81" fmla="*/ 3812 h 10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69" h="10239">
                <a:moveTo>
                  <a:pt x="3710" y="2035"/>
                </a:moveTo>
                <a:cubicBezTo>
                  <a:pt x="3779" y="1886"/>
                  <a:pt x="3891" y="1886"/>
                  <a:pt x="3960" y="2035"/>
                </a:cubicBezTo>
                <a:lnTo>
                  <a:pt x="4338" y="2854"/>
                </a:lnTo>
                <a:cubicBezTo>
                  <a:pt x="4407" y="3003"/>
                  <a:pt x="4596" y="3140"/>
                  <a:pt x="4759" y="3160"/>
                </a:cubicBezTo>
                <a:lnTo>
                  <a:pt x="5655" y="3266"/>
                </a:lnTo>
                <a:cubicBezTo>
                  <a:pt x="5818" y="3285"/>
                  <a:pt x="5852" y="3393"/>
                  <a:pt x="5732" y="3504"/>
                </a:cubicBezTo>
                <a:lnTo>
                  <a:pt x="5069" y="4116"/>
                </a:lnTo>
                <a:cubicBezTo>
                  <a:pt x="4949" y="4227"/>
                  <a:pt x="4876" y="4450"/>
                  <a:pt x="4908" y="4611"/>
                </a:cubicBezTo>
                <a:lnTo>
                  <a:pt x="5084" y="5496"/>
                </a:lnTo>
                <a:cubicBezTo>
                  <a:pt x="5116" y="5657"/>
                  <a:pt x="5026" y="5723"/>
                  <a:pt x="4882" y="5643"/>
                </a:cubicBezTo>
                <a:lnTo>
                  <a:pt x="4095" y="5202"/>
                </a:lnTo>
                <a:cubicBezTo>
                  <a:pt x="3951" y="5122"/>
                  <a:pt x="3718" y="5122"/>
                  <a:pt x="3575" y="5202"/>
                </a:cubicBezTo>
                <a:lnTo>
                  <a:pt x="2788" y="5643"/>
                </a:lnTo>
                <a:cubicBezTo>
                  <a:pt x="2644" y="5723"/>
                  <a:pt x="2553" y="5656"/>
                  <a:pt x="2586" y="5496"/>
                </a:cubicBezTo>
                <a:lnTo>
                  <a:pt x="2761" y="4611"/>
                </a:lnTo>
                <a:cubicBezTo>
                  <a:pt x="2793" y="4450"/>
                  <a:pt x="2721" y="4227"/>
                  <a:pt x="2600" y="4116"/>
                </a:cubicBezTo>
                <a:lnTo>
                  <a:pt x="1938" y="3504"/>
                </a:lnTo>
                <a:cubicBezTo>
                  <a:pt x="1818" y="3393"/>
                  <a:pt x="1853" y="3285"/>
                  <a:pt x="2015" y="3266"/>
                </a:cubicBezTo>
                <a:lnTo>
                  <a:pt x="2912" y="3160"/>
                </a:lnTo>
                <a:cubicBezTo>
                  <a:pt x="3074" y="3140"/>
                  <a:pt x="3263" y="3003"/>
                  <a:pt x="3333" y="2854"/>
                </a:cubicBezTo>
                <a:lnTo>
                  <a:pt x="3710" y="2035"/>
                </a:lnTo>
                <a:close/>
                <a:moveTo>
                  <a:pt x="6117" y="6857"/>
                </a:moveTo>
                <a:cubicBezTo>
                  <a:pt x="7042" y="6161"/>
                  <a:pt x="7643" y="5058"/>
                  <a:pt x="7643" y="3812"/>
                </a:cubicBezTo>
                <a:cubicBezTo>
                  <a:pt x="7643" y="1707"/>
                  <a:pt x="5936" y="0"/>
                  <a:pt x="3831" y="0"/>
                </a:cubicBezTo>
                <a:cubicBezTo>
                  <a:pt x="1725" y="0"/>
                  <a:pt x="18" y="1707"/>
                  <a:pt x="18" y="3812"/>
                </a:cubicBezTo>
                <a:cubicBezTo>
                  <a:pt x="18" y="5061"/>
                  <a:pt x="621" y="6166"/>
                  <a:pt x="1550" y="6861"/>
                </a:cubicBezTo>
                <a:lnTo>
                  <a:pt x="0" y="8848"/>
                </a:lnTo>
                <a:lnTo>
                  <a:pt x="1587" y="8652"/>
                </a:lnTo>
                <a:lnTo>
                  <a:pt x="1784" y="10239"/>
                </a:lnTo>
                <a:lnTo>
                  <a:pt x="3823" y="7624"/>
                </a:lnTo>
                <a:cubicBezTo>
                  <a:pt x="3826" y="7624"/>
                  <a:pt x="3828" y="7624"/>
                  <a:pt x="3831" y="7624"/>
                </a:cubicBezTo>
                <a:cubicBezTo>
                  <a:pt x="3836" y="7624"/>
                  <a:pt x="3841" y="7623"/>
                  <a:pt x="3845" y="7623"/>
                </a:cubicBezTo>
                <a:lnTo>
                  <a:pt x="5886" y="10239"/>
                </a:lnTo>
                <a:lnTo>
                  <a:pt x="6082" y="8652"/>
                </a:lnTo>
                <a:lnTo>
                  <a:pt x="7669" y="8848"/>
                </a:lnTo>
                <a:lnTo>
                  <a:pt x="6117" y="6857"/>
                </a:lnTo>
                <a:close/>
                <a:moveTo>
                  <a:pt x="1111" y="3812"/>
                </a:moveTo>
                <a:cubicBezTo>
                  <a:pt x="1111" y="2311"/>
                  <a:pt x="2329" y="1093"/>
                  <a:pt x="3831" y="1093"/>
                </a:cubicBezTo>
                <a:cubicBezTo>
                  <a:pt x="5332" y="1093"/>
                  <a:pt x="6549" y="2311"/>
                  <a:pt x="6549" y="3812"/>
                </a:cubicBezTo>
                <a:cubicBezTo>
                  <a:pt x="6549" y="5314"/>
                  <a:pt x="5332" y="6530"/>
                  <a:pt x="3831" y="6530"/>
                </a:cubicBezTo>
                <a:cubicBezTo>
                  <a:pt x="2329" y="6530"/>
                  <a:pt x="1111" y="5314"/>
                  <a:pt x="1111" y="38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en-US" strike="noStrike" noProof="1"/>
          </a:p>
        </p:txBody>
      </p:sp>
      <p:sp>
        <p:nvSpPr>
          <p:cNvPr id="14" name="iconfont-1014-459429"/>
          <p:cNvSpPr>
            <a:spLocks noChangeAspect="1"/>
          </p:cNvSpPr>
          <p:nvPr/>
        </p:nvSpPr>
        <p:spPr>
          <a:xfrm>
            <a:off x="3927475" y="2440305"/>
            <a:ext cx="521970" cy="495300"/>
          </a:xfrm>
          <a:custGeom>
            <a:avLst/>
            <a:gdLst>
              <a:gd name="T0" fmla="*/ 9591 w 12225"/>
              <a:gd name="T1" fmla="*/ 9259 h 11577"/>
              <a:gd name="T2" fmla="*/ 8421 w 12225"/>
              <a:gd name="T3" fmla="*/ 8251 h 11577"/>
              <a:gd name="T4" fmla="*/ 6687 w 12225"/>
              <a:gd name="T5" fmla="*/ 8251 h 11577"/>
              <a:gd name="T6" fmla="*/ 6859 w 12225"/>
              <a:gd name="T7" fmla="*/ 7648 h 11577"/>
              <a:gd name="T8" fmla="*/ 8753 w 12225"/>
              <a:gd name="T9" fmla="*/ 6701 h 11577"/>
              <a:gd name="T10" fmla="*/ 10847 w 12225"/>
              <a:gd name="T11" fmla="*/ 6701 h 11577"/>
              <a:gd name="T12" fmla="*/ 11602 w 12225"/>
              <a:gd name="T13" fmla="*/ 7290 h 11577"/>
              <a:gd name="T14" fmla="*/ 12225 w 12225"/>
              <a:gd name="T15" fmla="*/ 9258 h 11577"/>
              <a:gd name="T16" fmla="*/ 9591 w 12225"/>
              <a:gd name="T17" fmla="*/ 9258 h 11577"/>
              <a:gd name="T18" fmla="*/ 9591 w 12225"/>
              <a:gd name="T19" fmla="*/ 9259 h 11577"/>
              <a:gd name="T20" fmla="*/ 9275 w 12225"/>
              <a:gd name="T21" fmla="*/ 6163 h 11577"/>
              <a:gd name="T22" fmla="*/ 8978 w 12225"/>
              <a:gd name="T23" fmla="*/ 6143 h 11577"/>
              <a:gd name="T24" fmla="*/ 9598 w 12225"/>
              <a:gd name="T25" fmla="*/ 4086 h 11577"/>
              <a:gd name="T26" fmla="*/ 8213 w 12225"/>
              <a:gd name="T27" fmla="*/ 1550 h 11577"/>
              <a:gd name="T28" fmla="*/ 11602 w 12225"/>
              <a:gd name="T29" fmla="*/ 3805 h 11577"/>
              <a:gd name="T30" fmla="*/ 9275 w 12225"/>
              <a:gd name="T31" fmla="*/ 6163 h 11577"/>
              <a:gd name="T32" fmla="*/ 8887 w 12225"/>
              <a:gd name="T33" fmla="*/ 4282 h 11577"/>
              <a:gd name="T34" fmla="*/ 5972 w 12225"/>
              <a:gd name="T35" fmla="*/ 7237 h 11577"/>
              <a:gd name="T36" fmla="*/ 3056 w 12225"/>
              <a:gd name="T37" fmla="*/ 4282 h 11577"/>
              <a:gd name="T38" fmla="*/ 5972 w 12225"/>
              <a:gd name="T39" fmla="*/ 1327 h 11577"/>
              <a:gd name="T40" fmla="*/ 8887 w 12225"/>
              <a:gd name="T41" fmla="*/ 4282 h 11577"/>
              <a:gd name="T42" fmla="*/ 5493 w 12225"/>
              <a:gd name="T43" fmla="*/ 2130 h 11577"/>
              <a:gd name="T44" fmla="*/ 3735 w 12225"/>
              <a:gd name="T45" fmla="*/ 4282 h 11577"/>
              <a:gd name="T46" fmla="*/ 5972 w 12225"/>
              <a:gd name="T47" fmla="*/ 6549 h 11577"/>
              <a:gd name="T48" fmla="*/ 8208 w 12225"/>
              <a:gd name="T49" fmla="*/ 4282 h 11577"/>
              <a:gd name="T50" fmla="*/ 5494 w 12225"/>
              <a:gd name="T51" fmla="*/ 2130 h 11577"/>
              <a:gd name="T52" fmla="*/ 5493 w 12225"/>
              <a:gd name="T53" fmla="*/ 2130 h 11577"/>
              <a:gd name="T54" fmla="*/ 3837 w 12225"/>
              <a:gd name="T55" fmla="*/ 1494 h 11577"/>
              <a:gd name="T56" fmla="*/ 2338 w 12225"/>
              <a:gd name="T57" fmla="*/ 4086 h 11577"/>
              <a:gd name="T58" fmla="*/ 2972 w 12225"/>
              <a:gd name="T59" fmla="*/ 6419 h 11577"/>
              <a:gd name="T60" fmla="*/ 2929 w 12225"/>
              <a:gd name="T61" fmla="*/ 6421 h 11577"/>
              <a:gd name="T62" fmla="*/ 602 w 12225"/>
              <a:gd name="T63" fmla="*/ 3805 h 11577"/>
              <a:gd name="T64" fmla="*/ 3837 w 12225"/>
              <a:gd name="T65" fmla="*/ 1494 h 11577"/>
              <a:gd name="T66" fmla="*/ 1484 w 12225"/>
              <a:gd name="T67" fmla="*/ 6701 h 11577"/>
              <a:gd name="T68" fmla="*/ 3183 w 12225"/>
              <a:gd name="T69" fmla="*/ 6701 h 11577"/>
              <a:gd name="T70" fmla="*/ 5111 w 12225"/>
              <a:gd name="T71" fmla="*/ 7727 h 11577"/>
              <a:gd name="T72" fmla="*/ 5229 w 12225"/>
              <a:gd name="T73" fmla="*/ 8252 h 11577"/>
              <a:gd name="T74" fmla="*/ 3714 w 12225"/>
              <a:gd name="T75" fmla="*/ 8252 h 11577"/>
              <a:gd name="T76" fmla="*/ 2571 w 12225"/>
              <a:gd name="T77" fmla="*/ 9259 h 11577"/>
              <a:gd name="T78" fmla="*/ 0 w 12225"/>
              <a:gd name="T79" fmla="*/ 9259 h 11577"/>
              <a:gd name="T80" fmla="*/ 747 w 12225"/>
              <a:gd name="T81" fmla="*/ 7291 h 11577"/>
              <a:gd name="T82" fmla="*/ 1484 w 12225"/>
              <a:gd name="T83" fmla="*/ 6701 h 11577"/>
              <a:gd name="T84" fmla="*/ 4161 w 12225"/>
              <a:gd name="T85" fmla="*/ 8494 h 11577"/>
              <a:gd name="T86" fmla="*/ 7942 w 12225"/>
              <a:gd name="T87" fmla="*/ 8494 h 11577"/>
              <a:gd name="T88" fmla="*/ 8887 w 12225"/>
              <a:gd name="T89" fmla="*/ 9232 h 11577"/>
              <a:gd name="T90" fmla="*/ 9668 w 12225"/>
              <a:gd name="T91" fmla="*/ 11577 h 11577"/>
              <a:gd name="T92" fmla="*/ 2302 w 12225"/>
              <a:gd name="T93" fmla="*/ 11577 h 11577"/>
              <a:gd name="T94" fmla="*/ 3239 w 12225"/>
              <a:gd name="T95" fmla="*/ 9232 h 11577"/>
              <a:gd name="T96" fmla="*/ 4161 w 12225"/>
              <a:gd name="T97" fmla="*/ 8494 h 11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225" h="11577">
                <a:moveTo>
                  <a:pt x="9591" y="9259"/>
                </a:moveTo>
                <a:cubicBezTo>
                  <a:pt x="9546" y="9130"/>
                  <a:pt x="9244" y="8251"/>
                  <a:pt x="8421" y="8251"/>
                </a:cubicBezTo>
                <a:lnTo>
                  <a:pt x="6687" y="8251"/>
                </a:lnTo>
                <a:lnTo>
                  <a:pt x="6859" y="7648"/>
                </a:lnTo>
                <a:cubicBezTo>
                  <a:pt x="7611" y="7456"/>
                  <a:pt x="8271" y="7286"/>
                  <a:pt x="8753" y="6701"/>
                </a:cubicBezTo>
                <a:lnTo>
                  <a:pt x="10847" y="6701"/>
                </a:lnTo>
                <a:cubicBezTo>
                  <a:pt x="11423" y="6701"/>
                  <a:pt x="11602" y="7290"/>
                  <a:pt x="11602" y="7290"/>
                </a:cubicBezTo>
                <a:lnTo>
                  <a:pt x="12225" y="9258"/>
                </a:lnTo>
                <a:lnTo>
                  <a:pt x="9591" y="9258"/>
                </a:lnTo>
                <a:lnTo>
                  <a:pt x="9591" y="9259"/>
                </a:lnTo>
                <a:close/>
                <a:moveTo>
                  <a:pt x="9275" y="6163"/>
                </a:moveTo>
                <a:cubicBezTo>
                  <a:pt x="9174" y="6163"/>
                  <a:pt x="9076" y="6155"/>
                  <a:pt x="8978" y="6143"/>
                </a:cubicBezTo>
                <a:cubicBezTo>
                  <a:pt x="9369" y="5555"/>
                  <a:pt x="9598" y="4847"/>
                  <a:pt x="9598" y="4086"/>
                </a:cubicBezTo>
                <a:cubicBezTo>
                  <a:pt x="9598" y="2480"/>
                  <a:pt x="8834" y="2210"/>
                  <a:pt x="8213" y="1550"/>
                </a:cubicBezTo>
                <a:cubicBezTo>
                  <a:pt x="6527" y="2073"/>
                  <a:pt x="11602" y="0"/>
                  <a:pt x="11602" y="3805"/>
                </a:cubicBezTo>
                <a:cubicBezTo>
                  <a:pt x="11602" y="5108"/>
                  <a:pt x="10560" y="6163"/>
                  <a:pt x="9275" y="6163"/>
                </a:cubicBezTo>
                <a:close/>
                <a:moveTo>
                  <a:pt x="8887" y="4282"/>
                </a:moveTo>
                <a:cubicBezTo>
                  <a:pt x="8887" y="5914"/>
                  <a:pt x="7582" y="7237"/>
                  <a:pt x="5972" y="7237"/>
                </a:cubicBezTo>
                <a:cubicBezTo>
                  <a:pt x="4362" y="7237"/>
                  <a:pt x="3056" y="5914"/>
                  <a:pt x="3056" y="4282"/>
                </a:cubicBezTo>
                <a:cubicBezTo>
                  <a:pt x="3056" y="2650"/>
                  <a:pt x="4362" y="1327"/>
                  <a:pt x="5972" y="1327"/>
                </a:cubicBezTo>
                <a:cubicBezTo>
                  <a:pt x="7582" y="1327"/>
                  <a:pt x="8887" y="2650"/>
                  <a:pt x="8887" y="4282"/>
                </a:cubicBezTo>
                <a:close/>
                <a:moveTo>
                  <a:pt x="5493" y="2130"/>
                </a:moveTo>
                <a:cubicBezTo>
                  <a:pt x="4600" y="2454"/>
                  <a:pt x="5694" y="3607"/>
                  <a:pt x="3735" y="4282"/>
                </a:cubicBezTo>
                <a:cubicBezTo>
                  <a:pt x="3735" y="5534"/>
                  <a:pt x="4737" y="6549"/>
                  <a:pt x="5972" y="6549"/>
                </a:cubicBezTo>
                <a:cubicBezTo>
                  <a:pt x="7207" y="6549"/>
                  <a:pt x="8208" y="5534"/>
                  <a:pt x="8208" y="4282"/>
                </a:cubicBezTo>
                <a:cubicBezTo>
                  <a:pt x="7070" y="3330"/>
                  <a:pt x="5157" y="3769"/>
                  <a:pt x="5494" y="2130"/>
                </a:cubicBezTo>
                <a:lnTo>
                  <a:pt x="5493" y="2130"/>
                </a:lnTo>
                <a:close/>
                <a:moveTo>
                  <a:pt x="3837" y="1494"/>
                </a:moveTo>
                <a:cubicBezTo>
                  <a:pt x="3186" y="2159"/>
                  <a:pt x="2338" y="2646"/>
                  <a:pt x="2338" y="4086"/>
                </a:cubicBezTo>
                <a:cubicBezTo>
                  <a:pt x="2338" y="4856"/>
                  <a:pt x="2573" y="5828"/>
                  <a:pt x="2972" y="6419"/>
                </a:cubicBezTo>
                <a:cubicBezTo>
                  <a:pt x="2957" y="6419"/>
                  <a:pt x="2943" y="6421"/>
                  <a:pt x="2929" y="6421"/>
                </a:cubicBezTo>
                <a:cubicBezTo>
                  <a:pt x="1644" y="6421"/>
                  <a:pt x="602" y="5108"/>
                  <a:pt x="602" y="3805"/>
                </a:cubicBezTo>
                <a:cubicBezTo>
                  <a:pt x="602" y="209"/>
                  <a:pt x="5729" y="1882"/>
                  <a:pt x="3837" y="1494"/>
                </a:cubicBezTo>
                <a:close/>
                <a:moveTo>
                  <a:pt x="1484" y="6701"/>
                </a:moveTo>
                <a:lnTo>
                  <a:pt x="3183" y="6701"/>
                </a:lnTo>
                <a:cubicBezTo>
                  <a:pt x="3749" y="7387"/>
                  <a:pt x="4193" y="7601"/>
                  <a:pt x="5111" y="7727"/>
                </a:cubicBezTo>
                <a:lnTo>
                  <a:pt x="5229" y="8252"/>
                </a:lnTo>
                <a:lnTo>
                  <a:pt x="3714" y="8252"/>
                </a:lnTo>
                <a:cubicBezTo>
                  <a:pt x="2890" y="8252"/>
                  <a:pt x="2612" y="9130"/>
                  <a:pt x="2571" y="9259"/>
                </a:cubicBezTo>
                <a:lnTo>
                  <a:pt x="0" y="9259"/>
                </a:lnTo>
                <a:lnTo>
                  <a:pt x="747" y="7291"/>
                </a:lnTo>
                <a:cubicBezTo>
                  <a:pt x="747" y="7291"/>
                  <a:pt x="908" y="6701"/>
                  <a:pt x="1484" y="6701"/>
                </a:cubicBezTo>
                <a:close/>
                <a:moveTo>
                  <a:pt x="4161" y="8494"/>
                </a:moveTo>
                <a:lnTo>
                  <a:pt x="7942" y="8494"/>
                </a:lnTo>
                <a:cubicBezTo>
                  <a:pt x="8663" y="8494"/>
                  <a:pt x="8887" y="9232"/>
                  <a:pt x="8887" y="9232"/>
                </a:cubicBezTo>
                <a:lnTo>
                  <a:pt x="9668" y="11577"/>
                </a:lnTo>
                <a:lnTo>
                  <a:pt x="2302" y="11577"/>
                </a:lnTo>
                <a:lnTo>
                  <a:pt x="3239" y="9232"/>
                </a:lnTo>
                <a:cubicBezTo>
                  <a:pt x="3239" y="9232"/>
                  <a:pt x="3439" y="8494"/>
                  <a:pt x="4161" y="849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/>
            <a:endParaRPr lang="en-US" strike="noStrike" noProof="1"/>
          </a:p>
        </p:txBody>
      </p:sp>
      <p:sp>
        <p:nvSpPr>
          <p:cNvPr id="15" name="Freeform 111"/>
          <p:cNvSpPr>
            <a:spLocks noEditPoints="1"/>
          </p:cNvSpPr>
          <p:nvPr/>
        </p:nvSpPr>
        <p:spPr bwMode="auto">
          <a:xfrm>
            <a:off x="6699250" y="5079365"/>
            <a:ext cx="596265" cy="443230"/>
          </a:xfrm>
          <a:custGeom>
            <a:avLst/>
            <a:gdLst>
              <a:gd name="T0" fmla="*/ 29 w 274"/>
              <a:gd name="T1" fmla="*/ 163 h 204"/>
              <a:gd name="T2" fmla="*/ 253 w 274"/>
              <a:gd name="T3" fmla="*/ 135 h 204"/>
              <a:gd name="T4" fmla="*/ 223 w 274"/>
              <a:gd name="T5" fmla="*/ 0 h 204"/>
              <a:gd name="T6" fmla="*/ 27 w 274"/>
              <a:gd name="T7" fmla="*/ 33 h 204"/>
              <a:gd name="T8" fmla="*/ 28 w 274"/>
              <a:gd name="T9" fmla="*/ 30 h 204"/>
              <a:gd name="T10" fmla="*/ 39 w 274"/>
              <a:gd name="T11" fmla="*/ 30 h 204"/>
              <a:gd name="T12" fmla="*/ 45 w 274"/>
              <a:gd name="T13" fmla="*/ 33 h 204"/>
              <a:gd name="T14" fmla="*/ 48 w 274"/>
              <a:gd name="T15" fmla="*/ 27 h 204"/>
              <a:gd name="T16" fmla="*/ 59 w 274"/>
              <a:gd name="T17" fmla="*/ 26 h 204"/>
              <a:gd name="T18" fmla="*/ 67 w 274"/>
              <a:gd name="T19" fmla="*/ 22 h 204"/>
              <a:gd name="T20" fmla="*/ 72 w 274"/>
              <a:gd name="T21" fmla="*/ 27 h 204"/>
              <a:gd name="T22" fmla="*/ 69 w 274"/>
              <a:gd name="T23" fmla="*/ 25 h 204"/>
              <a:gd name="T24" fmla="*/ 83 w 274"/>
              <a:gd name="T25" fmla="*/ 26 h 204"/>
              <a:gd name="T26" fmla="*/ 92 w 274"/>
              <a:gd name="T27" fmla="*/ 25 h 204"/>
              <a:gd name="T28" fmla="*/ 86 w 274"/>
              <a:gd name="T29" fmla="*/ 30 h 204"/>
              <a:gd name="T30" fmla="*/ 89 w 274"/>
              <a:gd name="T31" fmla="*/ 32 h 204"/>
              <a:gd name="T32" fmla="*/ 100 w 274"/>
              <a:gd name="T33" fmla="*/ 25 h 204"/>
              <a:gd name="T34" fmla="*/ 101 w 274"/>
              <a:gd name="T35" fmla="*/ 29 h 204"/>
              <a:gd name="T36" fmla="*/ 105 w 274"/>
              <a:gd name="T37" fmla="*/ 32 h 204"/>
              <a:gd name="T38" fmla="*/ 34 w 274"/>
              <a:gd name="T39" fmla="*/ 115 h 204"/>
              <a:gd name="T40" fmla="*/ 178 w 274"/>
              <a:gd name="T41" fmla="*/ 118 h 204"/>
              <a:gd name="T42" fmla="*/ 207 w 274"/>
              <a:gd name="T43" fmla="*/ 107 h 204"/>
              <a:gd name="T44" fmla="*/ 211 w 274"/>
              <a:gd name="T45" fmla="*/ 106 h 204"/>
              <a:gd name="T46" fmla="*/ 213 w 274"/>
              <a:gd name="T47" fmla="*/ 115 h 204"/>
              <a:gd name="T48" fmla="*/ 203 w 274"/>
              <a:gd name="T49" fmla="*/ 117 h 204"/>
              <a:gd name="T50" fmla="*/ 197 w 274"/>
              <a:gd name="T51" fmla="*/ 109 h 204"/>
              <a:gd name="T52" fmla="*/ 186 w 274"/>
              <a:gd name="T53" fmla="*/ 107 h 204"/>
              <a:gd name="T54" fmla="*/ 193 w 274"/>
              <a:gd name="T55" fmla="*/ 107 h 204"/>
              <a:gd name="T56" fmla="*/ 192 w 274"/>
              <a:gd name="T57" fmla="*/ 116 h 204"/>
              <a:gd name="T58" fmla="*/ 178 w 274"/>
              <a:gd name="T59" fmla="*/ 117 h 204"/>
              <a:gd name="T60" fmla="*/ 125 w 274"/>
              <a:gd name="T61" fmla="*/ 115 h 204"/>
              <a:gd name="T62" fmla="*/ 159 w 274"/>
              <a:gd name="T63" fmla="*/ 106 h 204"/>
              <a:gd name="T64" fmla="*/ 163 w 274"/>
              <a:gd name="T65" fmla="*/ 107 h 204"/>
              <a:gd name="T66" fmla="*/ 162 w 274"/>
              <a:gd name="T67" fmla="*/ 116 h 204"/>
              <a:gd name="T68" fmla="*/ 149 w 274"/>
              <a:gd name="T69" fmla="*/ 118 h 204"/>
              <a:gd name="T70" fmla="*/ 148 w 274"/>
              <a:gd name="T71" fmla="*/ 108 h 204"/>
              <a:gd name="T72" fmla="*/ 151 w 274"/>
              <a:gd name="T73" fmla="*/ 108 h 204"/>
              <a:gd name="T74" fmla="*/ 143 w 274"/>
              <a:gd name="T75" fmla="*/ 107 h 204"/>
              <a:gd name="T76" fmla="*/ 141 w 274"/>
              <a:gd name="T77" fmla="*/ 117 h 204"/>
              <a:gd name="T78" fmla="*/ 127 w 274"/>
              <a:gd name="T79" fmla="*/ 115 h 204"/>
              <a:gd name="T80" fmla="*/ 76 w 274"/>
              <a:gd name="T81" fmla="*/ 107 h 204"/>
              <a:gd name="T82" fmla="*/ 80 w 274"/>
              <a:gd name="T83" fmla="*/ 106 h 204"/>
              <a:gd name="T84" fmla="*/ 114 w 274"/>
              <a:gd name="T85" fmla="*/ 109 h 204"/>
              <a:gd name="T86" fmla="*/ 109 w 274"/>
              <a:gd name="T87" fmla="*/ 117 h 204"/>
              <a:gd name="T88" fmla="*/ 96 w 274"/>
              <a:gd name="T89" fmla="*/ 115 h 204"/>
              <a:gd name="T90" fmla="*/ 101 w 274"/>
              <a:gd name="T91" fmla="*/ 108 h 204"/>
              <a:gd name="T92" fmla="*/ 102 w 274"/>
              <a:gd name="T93" fmla="*/ 108 h 204"/>
              <a:gd name="T94" fmla="*/ 94 w 274"/>
              <a:gd name="T95" fmla="*/ 115 h 204"/>
              <a:gd name="T96" fmla="*/ 88 w 274"/>
              <a:gd name="T97" fmla="*/ 116 h 204"/>
              <a:gd name="T98" fmla="*/ 77 w 274"/>
              <a:gd name="T99" fmla="*/ 108 h 204"/>
              <a:gd name="T100" fmla="*/ 59 w 274"/>
              <a:gd name="T101" fmla="*/ 106 h 204"/>
              <a:gd name="T102" fmla="*/ 63 w 274"/>
              <a:gd name="T103" fmla="*/ 107 h 204"/>
              <a:gd name="T104" fmla="*/ 62 w 274"/>
              <a:gd name="T105" fmla="*/ 116 h 204"/>
              <a:gd name="T106" fmla="*/ 49 w 274"/>
              <a:gd name="T107" fmla="*/ 118 h 204"/>
              <a:gd name="T108" fmla="*/ 48 w 274"/>
              <a:gd name="T109" fmla="*/ 108 h 204"/>
              <a:gd name="T110" fmla="*/ 51 w 274"/>
              <a:gd name="T111" fmla="*/ 108 h 204"/>
              <a:gd name="T112" fmla="*/ 43 w 274"/>
              <a:gd name="T113" fmla="*/ 107 h 204"/>
              <a:gd name="T114" fmla="*/ 41 w 274"/>
              <a:gd name="T115" fmla="*/ 117 h 204"/>
              <a:gd name="T116" fmla="*/ 27 w 274"/>
              <a:gd name="T117" fmla="*/ 115 h 204"/>
              <a:gd name="T118" fmla="*/ 52 w 274"/>
              <a:gd name="T119" fmla="*/ 87 h 204"/>
              <a:gd name="T120" fmla="*/ 64 w 274"/>
              <a:gd name="T121" fmla="*/ 71 h 204"/>
              <a:gd name="T122" fmla="*/ 25 w 274"/>
              <a:gd name="T123" fmla="*/ 79 h 204"/>
              <a:gd name="T124" fmla="*/ 25 w 274"/>
              <a:gd name="T125" fmla="*/ 69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4" h="204">
                <a:moveTo>
                  <a:pt x="253" y="49"/>
                </a:moveTo>
                <a:cubicBezTo>
                  <a:pt x="259" y="50"/>
                  <a:pt x="264" y="52"/>
                  <a:pt x="267" y="56"/>
                </a:cubicBezTo>
                <a:cubicBezTo>
                  <a:pt x="267" y="56"/>
                  <a:pt x="267" y="56"/>
                  <a:pt x="267" y="56"/>
                </a:cubicBezTo>
                <a:cubicBezTo>
                  <a:pt x="271" y="60"/>
                  <a:pt x="274" y="66"/>
                  <a:pt x="274" y="72"/>
                </a:cubicBezTo>
                <a:cubicBezTo>
                  <a:pt x="274" y="181"/>
                  <a:pt x="274" y="181"/>
                  <a:pt x="274" y="181"/>
                </a:cubicBezTo>
                <a:cubicBezTo>
                  <a:pt x="274" y="188"/>
                  <a:pt x="271" y="193"/>
                  <a:pt x="267" y="198"/>
                </a:cubicBezTo>
                <a:cubicBezTo>
                  <a:pt x="267" y="198"/>
                  <a:pt x="267" y="198"/>
                  <a:pt x="267" y="198"/>
                </a:cubicBezTo>
                <a:cubicBezTo>
                  <a:pt x="263" y="202"/>
                  <a:pt x="257" y="204"/>
                  <a:pt x="251" y="204"/>
                </a:cubicBezTo>
                <a:cubicBezTo>
                  <a:pt x="52" y="204"/>
                  <a:pt x="52" y="204"/>
                  <a:pt x="52" y="204"/>
                </a:cubicBezTo>
                <a:cubicBezTo>
                  <a:pt x="46" y="204"/>
                  <a:pt x="40" y="202"/>
                  <a:pt x="36" y="198"/>
                </a:cubicBezTo>
                <a:cubicBezTo>
                  <a:pt x="36" y="198"/>
                  <a:pt x="36" y="198"/>
                  <a:pt x="36" y="198"/>
                </a:cubicBezTo>
                <a:cubicBezTo>
                  <a:pt x="32" y="193"/>
                  <a:pt x="29" y="188"/>
                  <a:pt x="29" y="181"/>
                </a:cubicBezTo>
                <a:cubicBezTo>
                  <a:pt x="29" y="163"/>
                  <a:pt x="29" y="163"/>
                  <a:pt x="29" y="163"/>
                </a:cubicBezTo>
                <a:cubicBezTo>
                  <a:pt x="43" y="163"/>
                  <a:pt x="43" y="163"/>
                  <a:pt x="43" y="163"/>
                </a:cubicBezTo>
                <a:cubicBezTo>
                  <a:pt x="43" y="181"/>
                  <a:pt x="43" y="181"/>
                  <a:pt x="43" y="181"/>
                </a:cubicBezTo>
                <a:cubicBezTo>
                  <a:pt x="43" y="184"/>
                  <a:pt x="44" y="186"/>
                  <a:pt x="45" y="188"/>
                </a:cubicBezTo>
                <a:cubicBezTo>
                  <a:pt x="47" y="190"/>
                  <a:pt x="49" y="191"/>
                  <a:pt x="52" y="191"/>
                </a:cubicBezTo>
                <a:cubicBezTo>
                  <a:pt x="251" y="191"/>
                  <a:pt x="251" y="191"/>
                  <a:pt x="251" y="191"/>
                </a:cubicBezTo>
                <a:cubicBezTo>
                  <a:pt x="254" y="191"/>
                  <a:pt x="256" y="190"/>
                  <a:pt x="258" y="188"/>
                </a:cubicBezTo>
                <a:cubicBezTo>
                  <a:pt x="259" y="186"/>
                  <a:pt x="261" y="184"/>
                  <a:pt x="261" y="181"/>
                </a:cubicBezTo>
                <a:cubicBezTo>
                  <a:pt x="261" y="179"/>
                  <a:pt x="261" y="179"/>
                  <a:pt x="261" y="179"/>
                </a:cubicBezTo>
                <a:cubicBezTo>
                  <a:pt x="80" y="179"/>
                  <a:pt x="80" y="179"/>
                  <a:pt x="80" y="179"/>
                </a:cubicBezTo>
                <a:cubicBezTo>
                  <a:pt x="80" y="163"/>
                  <a:pt x="80" y="163"/>
                  <a:pt x="80" y="163"/>
                </a:cubicBezTo>
                <a:cubicBezTo>
                  <a:pt x="228" y="163"/>
                  <a:pt x="228" y="163"/>
                  <a:pt x="228" y="163"/>
                </a:cubicBezTo>
                <a:cubicBezTo>
                  <a:pt x="242" y="163"/>
                  <a:pt x="253" y="152"/>
                  <a:pt x="253" y="138"/>
                </a:cubicBezTo>
                <a:cubicBezTo>
                  <a:pt x="253" y="135"/>
                  <a:pt x="253" y="135"/>
                  <a:pt x="253" y="135"/>
                </a:cubicBezTo>
                <a:cubicBezTo>
                  <a:pt x="261" y="135"/>
                  <a:pt x="261" y="135"/>
                  <a:pt x="261" y="135"/>
                </a:cubicBezTo>
                <a:cubicBezTo>
                  <a:pt x="261" y="72"/>
                  <a:pt x="261" y="72"/>
                  <a:pt x="261" y="72"/>
                </a:cubicBezTo>
                <a:cubicBezTo>
                  <a:pt x="261" y="69"/>
                  <a:pt x="259" y="67"/>
                  <a:pt x="258" y="65"/>
                </a:cubicBezTo>
                <a:cubicBezTo>
                  <a:pt x="257" y="64"/>
                  <a:pt x="255" y="63"/>
                  <a:pt x="253" y="63"/>
                </a:cubicBezTo>
                <a:cubicBezTo>
                  <a:pt x="253" y="49"/>
                  <a:pt x="253" y="49"/>
                  <a:pt x="253" y="49"/>
                </a:cubicBezTo>
                <a:close/>
                <a:moveTo>
                  <a:pt x="13" y="0"/>
                </a:moveTo>
                <a:cubicBezTo>
                  <a:pt x="6" y="0"/>
                  <a:pt x="0" y="6"/>
                  <a:pt x="0" y="12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0"/>
                  <a:pt x="6" y="146"/>
                  <a:pt x="13" y="146"/>
                </a:cubicBezTo>
                <a:cubicBezTo>
                  <a:pt x="223" y="146"/>
                  <a:pt x="223" y="146"/>
                  <a:pt x="223" y="146"/>
                </a:cubicBezTo>
                <a:cubicBezTo>
                  <a:pt x="230" y="146"/>
                  <a:pt x="235" y="140"/>
                  <a:pt x="235" y="133"/>
                </a:cubicBezTo>
                <a:cubicBezTo>
                  <a:pt x="235" y="12"/>
                  <a:pt x="235" y="12"/>
                  <a:pt x="235" y="12"/>
                </a:cubicBezTo>
                <a:cubicBezTo>
                  <a:pt x="235" y="6"/>
                  <a:pt x="230" y="0"/>
                  <a:pt x="223" y="0"/>
                </a:cubicBezTo>
                <a:cubicBezTo>
                  <a:pt x="13" y="0"/>
                  <a:pt x="13" y="0"/>
                  <a:pt x="13" y="0"/>
                </a:cubicBezTo>
                <a:close/>
                <a:moveTo>
                  <a:pt x="31" y="51"/>
                </a:moveTo>
                <a:cubicBezTo>
                  <a:pt x="28" y="51"/>
                  <a:pt x="25" y="54"/>
                  <a:pt x="25" y="57"/>
                </a:cubicBezTo>
                <a:cubicBezTo>
                  <a:pt x="25" y="60"/>
                  <a:pt x="25" y="60"/>
                  <a:pt x="25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1"/>
                  <a:pt x="36" y="51"/>
                  <a:pt x="36" y="51"/>
                </a:cubicBezTo>
                <a:cubicBezTo>
                  <a:pt x="31" y="51"/>
                  <a:pt x="31" y="51"/>
                  <a:pt x="31" y="51"/>
                </a:cubicBezTo>
                <a:close/>
                <a:moveTo>
                  <a:pt x="32" y="29"/>
                </a:moveTo>
                <a:cubicBezTo>
                  <a:pt x="35" y="29"/>
                  <a:pt x="35" y="29"/>
                  <a:pt x="35" y="29"/>
                </a:cubicBezTo>
                <a:cubicBezTo>
                  <a:pt x="34" y="30"/>
                  <a:pt x="34" y="31"/>
                  <a:pt x="34" y="31"/>
                </a:cubicBezTo>
                <a:cubicBezTo>
                  <a:pt x="33" y="32"/>
                  <a:pt x="33" y="32"/>
                  <a:pt x="32" y="33"/>
                </a:cubicBezTo>
                <a:cubicBezTo>
                  <a:pt x="31" y="33"/>
                  <a:pt x="31" y="33"/>
                  <a:pt x="30" y="33"/>
                </a:cubicBezTo>
                <a:cubicBezTo>
                  <a:pt x="28" y="33"/>
                  <a:pt x="27" y="33"/>
                  <a:pt x="27" y="33"/>
                </a:cubicBezTo>
                <a:cubicBezTo>
                  <a:pt x="26" y="32"/>
                  <a:pt x="25" y="32"/>
                  <a:pt x="25" y="31"/>
                </a:cubicBezTo>
                <a:cubicBezTo>
                  <a:pt x="24" y="30"/>
                  <a:pt x="24" y="29"/>
                  <a:pt x="24" y="27"/>
                </a:cubicBezTo>
                <a:cubicBezTo>
                  <a:pt x="24" y="26"/>
                  <a:pt x="24" y="24"/>
                  <a:pt x="25" y="23"/>
                </a:cubicBezTo>
                <a:cubicBezTo>
                  <a:pt x="26" y="22"/>
                  <a:pt x="28" y="22"/>
                  <a:pt x="30" y="22"/>
                </a:cubicBezTo>
                <a:cubicBezTo>
                  <a:pt x="31" y="22"/>
                  <a:pt x="32" y="22"/>
                  <a:pt x="33" y="23"/>
                </a:cubicBezTo>
                <a:cubicBezTo>
                  <a:pt x="34" y="23"/>
                  <a:pt x="34" y="24"/>
                  <a:pt x="35" y="25"/>
                </a:cubicBezTo>
                <a:cubicBezTo>
                  <a:pt x="32" y="26"/>
                  <a:pt x="32" y="26"/>
                  <a:pt x="32" y="26"/>
                </a:cubicBezTo>
                <a:cubicBezTo>
                  <a:pt x="31" y="26"/>
                  <a:pt x="31" y="25"/>
                  <a:pt x="31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0" y="24"/>
                  <a:pt x="30" y="24"/>
                  <a:pt x="30" y="24"/>
                </a:cubicBezTo>
                <a:cubicBezTo>
                  <a:pt x="29" y="24"/>
                  <a:pt x="28" y="25"/>
                  <a:pt x="28" y="25"/>
                </a:cubicBezTo>
                <a:cubicBezTo>
                  <a:pt x="28" y="26"/>
                  <a:pt x="27" y="27"/>
                  <a:pt x="27" y="27"/>
                </a:cubicBezTo>
                <a:cubicBezTo>
                  <a:pt x="27" y="29"/>
                  <a:pt x="28" y="30"/>
                  <a:pt x="28" y="30"/>
                </a:cubicBezTo>
                <a:cubicBezTo>
                  <a:pt x="28" y="30"/>
                  <a:pt x="29" y="31"/>
                  <a:pt x="29" y="31"/>
                </a:cubicBezTo>
                <a:cubicBezTo>
                  <a:pt x="30" y="31"/>
                  <a:pt x="31" y="30"/>
                  <a:pt x="31" y="30"/>
                </a:cubicBezTo>
                <a:cubicBezTo>
                  <a:pt x="31" y="30"/>
                  <a:pt x="32" y="29"/>
                  <a:pt x="32" y="29"/>
                </a:cubicBezTo>
                <a:close/>
                <a:moveTo>
                  <a:pt x="36" y="25"/>
                </a:moveTo>
                <a:cubicBezTo>
                  <a:pt x="39" y="25"/>
                  <a:pt x="39" y="25"/>
                  <a:pt x="39" y="25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26"/>
                  <a:pt x="40" y="25"/>
                  <a:pt x="40" y="25"/>
                </a:cubicBezTo>
                <a:cubicBezTo>
                  <a:pt x="40" y="25"/>
                  <a:pt x="40" y="25"/>
                  <a:pt x="41" y="25"/>
                </a:cubicBezTo>
                <a:cubicBezTo>
                  <a:pt x="41" y="25"/>
                  <a:pt x="42" y="25"/>
                  <a:pt x="42" y="25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0" y="27"/>
                  <a:pt x="40" y="27"/>
                  <a:pt x="40" y="28"/>
                </a:cubicBezTo>
                <a:cubicBezTo>
                  <a:pt x="39" y="28"/>
                  <a:pt x="39" y="29"/>
                  <a:pt x="39" y="30"/>
                </a:cubicBezTo>
                <a:cubicBezTo>
                  <a:pt x="39" y="33"/>
                  <a:pt x="39" y="33"/>
                  <a:pt x="39" y="33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25"/>
                  <a:pt x="36" y="25"/>
                  <a:pt x="36" y="25"/>
                </a:cubicBezTo>
                <a:close/>
                <a:moveTo>
                  <a:pt x="52" y="30"/>
                </a:move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1"/>
                  <a:pt x="46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31"/>
                  <a:pt x="49" y="31"/>
                  <a:pt x="49" y="31"/>
                </a:cubicBezTo>
                <a:cubicBezTo>
                  <a:pt x="52" y="31"/>
                  <a:pt x="52" y="31"/>
                  <a:pt x="52" y="31"/>
                </a:cubicBezTo>
                <a:cubicBezTo>
                  <a:pt x="51" y="32"/>
                  <a:pt x="51" y="32"/>
                  <a:pt x="50" y="33"/>
                </a:cubicBezTo>
                <a:cubicBezTo>
                  <a:pt x="49" y="33"/>
                  <a:pt x="48" y="33"/>
                  <a:pt x="47" y="33"/>
                </a:cubicBezTo>
                <a:cubicBezTo>
                  <a:pt x="46" y="33"/>
                  <a:pt x="45" y="33"/>
                  <a:pt x="45" y="33"/>
                </a:cubicBezTo>
                <a:cubicBezTo>
                  <a:pt x="44" y="32"/>
                  <a:pt x="44" y="32"/>
                  <a:pt x="43" y="31"/>
                </a:cubicBezTo>
                <a:cubicBezTo>
                  <a:pt x="43" y="31"/>
                  <a:pt x="43" y="30"/>
                  <a:pt x="43" y="29"/>
                </a:cubicBezTo>
                <a:cubicBezTo>
                  <a:pt x="43" y="28"/>
                  <a:pt x="43" y="27"/>
                  <a:pt x="44" y="26"/>
                </a:cubicBezTo>
                <a:cubicBezTo>
                  <a:pt x="45" y="25"/>
                  <a:pt x="46" y="25"/>
                  <a:pt x="47" y="25"/>
                </a:cubicBezTo>
                <a:cubicBezTo>
                  <a:pt x="48" y="25"/>
                  <a:pt x="49" y="25"/>
                  <a:pt x="50" y="25"/>
                </a:cubicBezTo>
                <a:cubicBezTo>
                  <a:pt x="51" y="26"/>
                  <a:pt x="51" y="26"/>
                  <a:pt x="51" y="27"/>
                </a:cubicBezTo>
                <a:cubicBezTo>
                  <a:pt x="52" y="28"/>
                  <a:pt x="52" y="28"/>
                  <a:pt x="52" y="29"/>
                </a:cubicBezTo>
                <a:cubicBezTo>
                  <a:pt x="52" y="30"/>
                  <a:pt x="52" y="30"/>
                  <a:pt x="52" y="30"/>
                </a:cubicBezTo>
                <a:close/>
                <a:moveTo>
                  <a:pt x="49" y="28"/>
                </a:moveTo>
                <a:cubicBezTo>
                  <a:pt x="46" y="28"/>
                  <a:pt x="46" y="28"/>
                  <a:pt x="46" y="28"/>
                </a:cubicBezTo>
                <a:cubicBezTo>
                  <a:pt x="46" y="28"/>
                  <a:pt x="46" y="27"/>
                  <a:pt x="46" y="27"/>
                </a:cubicBezTo>
                <a:cubicBezTo>
                  <a:pt x="46" y="27"/>
                  <a:pt x="47" y="27"/>
                  <a:pt x="47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9" y="27"/>
                  <a:pt x="49" y="28"/>
                  <a:pt x="49" y="28"/>
                </a:cubicBezTo>
                <a:close/>
                <a:moveTo>
                  <a:pt x="62" y="22"/>
                </a:moveTo>
                <a:cubicBezTo>
                  <a:pt x="62" y="33"/>
                  <a:pt x="62" y="33"/>
                  <a:pt x="62" y="33"/>
                </a:cubicBezTo>
                <a:cubicBezTo>
                  <a:pt x="59" y="33"/>
                  <a:pt x="59" y="33"/>
                  <a:pt x="59" y="33"/>
                </a:cubicBezTo>
                <a:cubicBezTo>
                  <a:pt x="59" y="32"/>
                  <a:pt x="59" y="32"/>
                  <a:pt x="59" y="32"/>
                </a:cubicBezTo>
                <a:cubicBezTo>
                  <a:pt x="58" y="32"/>
                  <a:pt x="58" y="33"/>
                  <a:pt x="58" y="33"/>
                </a:cubicBezTo>
                <a:cubicBezTo>
                  <a:pt x="57" y="33"/>
                  <a:pt x="57" y="33"/>
                  <a:pt x="56" y="33"/>
                </a:cubicBezTo>
                <a:cubicBezTo>
                  <a:pt x="55" y="33"/>
                  <a:pt x="54" y="33"/>
                  <a:pt x="54" y="32"/>
                </a:cubicBezTo>
                <a:cubicBezTo>
                  <a:pt x="53" y="31"/>
                  <a:pt x="53" y="30"/>
                  <a:pt x="53" y="29"/>
                </a:cubicBezTo>
                <a:cubicBezTo>
                  <a:pt x="53" y="28"/>
                  <a:pt x="53" y="27"/>
                  <a:pt x="54" y="26"/>
                </a:cubicBezTo>
                <a:cubicBezTo>
                  <a:pt x="54" y="25"/>
                  <a:pt x="55" y="25"/>
                  <a:pt x="56" y="25"/>
                </a:cubicBezTo>
                <a:cubicBezTo>
                  <a:pt x="57" y="25"/>
                  <a:pt x="57" y="25"/>
                  <a:pt x="58" y="25"/>
                </a:cubicBezTo>
                <a:cubicBezTo>
                  <a:pt x="58" y="25"/>
                  <a:pt x="58" y="26"/>
                  <a:pt x="59" y="26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2"/>
                  <a:pt x="62" y="22"/>
                  <a:pt x="62" y="22"/>
                </a:cubicBezTo>
                <a:close/>
                <a:moveTo>
                  <a:pt x="59" y="29"/>
                </a:moveTo>
                <a:cubicBezTo>
                  <a:pt x="59" y="30"/>
                  <a:pt x="58" y="30"/>
                  <a:pt x="58" y="30"/>
                </a:cubicBezTo>
                <a:cubicBezTo>
                  <a:pt x="58" y="31"/>
                  <a:pt x="58" y="31"/>
                  <a:pt x="57" y="31"/>
                </a:cubicBezTo>
                <a:cubicBezTo>
                  <a:pt x="57" y="31"/>
                  <a:pt x="57" y="31"/>
                  <a:pt x="56" y="30"/>
                </a:cubicBezTo>
                <a:cubicBezTo>
                  <a:pt x="56" y="30"/>
                  <a:pt x="56" y="30"/>
                  <a:pt x="56" y="29"/>
                </a:cubicBezTo>
                <a:cubicBezTo>
                  <a:pt x="56" y="28"/>
                  <a:pt x="56" y="28"/>
                  <a:pt x="56" y="28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27"/>
                  <a:pt x="58" y="27"/>
                  <a:pt x="58" y="28"/>
                </a:cubicBezTo>
                <a:cubicBezTo>
                  <a:pt x="58" y="28"/>
                  <a:pt x="59" y="28"/>
                  <a:pt x="59" y="29"/>
                </a:cubicBezTo>
                <a:close/>
                <a:moveTo>
                  <a:pt x="64" y="22"/>
                </a:moveTo>
                <a:cubicBezTo>
                  <a:pt x="67" y="22"/>
                  <a:pt x="67" y="22"/>
                  <a:pt x="67" y="22"/>
                </a:cubicBezTo>
                <a:cubicBezTo>
                  <a:pt x="67" y="24"/>
                  <a:pt x="67" y="24"/>
                  <a:pt x="67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22"/>
                  <a:pt x="64" y="22"/>
                  <a:pt x="64" y="22"/>
                </a:cubicBezTo>
                <a:close/>
                <a:moveTo>
                  <a:pt x="64" y="25"/>
                </a:moveTo>
                <a:cubicBezTo>
                  <a:pt x="67" y="25"/>
                  <a:pt x="67" y="25"/>
                  <a:pt x="67" y="25"/>
                </a:cubicBezTo>
                <a:cubicBezTo>
                  <a:pt x="67" y="33"/>
                  <a:pt x="67" y="33"/>
                  <a:pt x="67" y="33"/>
                </a:cubicBezTo>
                <a:cubicBezTo>
                  <a:pt x="64" y="33"/>
                  <a:pt x="64" y="33"/>
                  <a:pt x="64" y="33"/>
                </a:cubicBezTo>
                <a:cubicBezTo>
                  <a:pt x="64" y="25"/>
                  <a:pt x="64" y="25"/>
                  <a:pt x="64" y="25"/>
                </a:cubicBezTo>
                <a:close/>
                <a:moveTo>
                  <a:pt x="72" y="22"/>
                </a:moveTo>
                <a:cubicBezTo>
                  <a:pt x="72" y="25"/>
                  <a:pt x="72" y="25"/>
                  <a:pt x="72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7"/>
                  <a:pt x="74" y="27"/>
                  <a:pt x="74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30"/>
                  <a:pt x="72" y="31"/>
                  <a:pt x="72" y="31"/>
                </a:cubicBezTo>
                <a:cubicBezTo>
                  <a:pt x="72" y="31"/>
                  <a:pt x="73" y="31"/>
                  <a:pt x="73" y="31"/>
                </a:cubicBezTo>
                <a:cubicBezTo>
                  <a:pt x="73" y="31"/>
                  <a:pt x="73" y="31"/>
                  <a:pt x="74" y="31"/>
                </a:cubicBezTo>
                <a:cubicBezTo>
                  <a:pt x="74" y="33"/>
                  <a:pt x="74" y="33"/>
                  <a:pt x="74" y="33"/>
                </a:cubicBezTo>
                <a:cubicBezTo>
                  <a:pt x="73" y="33"/>
                  <a:pt x="73" y="33"/>
                  <a:pt x="72" y="33"/>
                </a:cubicBezTo>
                <a:cubicBezTo>
                  <a:pt x="71" y="33"/>
                  <a:pt x="71" y="33"/>
                  <a:pt x="70" y="33"/>
                </a:cubicBezTo>
                <a:cubicBezTo>
                  <a:pt x="70" y="33"/>
                  <a:pt x="70" y="32"/>
                  <a:pt x="69" y="32"/>
                </a:cubicBezTo>
                <a:cubicBezTo>
                  <a:pt x="69" y="32"/>
                  <a:pt x="69" y="31"/>
                  <a:pt x="69" y="30"/>
                </a:cubicBezTo>
                <a:cubicBezTo>
                  <a:pt x="69" y="27"/>
                  <a:pt x="69" y="27"/>
                  <a:pt x="69" y="27"/>
                </a:cubicBezTo>
                <a:cubicBezTo>
                  <a:pt x="68" y="27"/>
                  <a:pt x="68" y="27"/>
                  <a:pt x="68" y="27"/>
                </a:cubicBezTo>
                <a:cubicBezTo>
                  <a:pt x="68" y="25"/>
                  <a:pt x="68" y="25"/>
                  <a:pt x="68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24"/>
                  <a:pt x="69" y="24"/>
                  <a:pt x="69" y="24"/>
                </a:cubicBezTo>
                <a:cubicBezTo>
                  <a:pt x="72" y="22"/>
                  <a:pt x="72" y="22"/>
                  <a:pt x="72" y="22"/>
                </a:cubicBezTo>
                <a:close/>
                <a:moveTo>
                  <a:pt x="83" y="29"/>
                </a:moveTo>
                <a:cubicBezTo>
                  <a:pt x="85" y="30"/>
                  <a:pt x="85" y="30"/>
                  <a:pt x="85" y="30"/>
                </a:cubicBezTo>
                <a:cubicBezTo>
                  <a:pt x="84" y="31"/>
                  <a:pt x="84" y="32"/>
                  <a:pt x="83" y="32"/>
                </a:cubicBezTo>
                <a:cubicBezTo>
                  <a:pt x="82" y="33"/>
                  <a:pt x="81" y="33"/>
                  <a:pt x="80" y="33"/>
                </a:cubicBezTo>
                <a:cubicBezTo>
                  <a:pt x="79" y="33"/>
                  <a:pt x="78" y="33"/>
                  <a:pt x="77" y="32"/>
                </a:cubicBezTo>
                <a:cubicBezTo>
                  <a:pt x="76" y="31"/>
                  <a:pt x="75" y="29"/>
                  <a:pt x="75" y="28"/>
                </a:cubicBezTo>
                <a:cubicBezTo>
                  <a:pt x="75" y="26"/>
                  <a:pt x="76" y="24"/>
                  <a:pt x="77" y="23"/>
                </a:cubicBezTo>
                <a:cubicBezTo>
                  <a:pt x="78" y="22"/>
                  <a:pt x="79" y="22"/>
                  <a:pt x="80" y="22"/>
                </a:cubicBezTo>
                <a:cubicBezTo>
                  <a:pt x="82" y="22"/>
                  <a:pt x="83" y="22"/>
                  <a:pt x="84" y="23"/>
                </a:cubicBezTo>
                <a:cubicBezTo>
                  <a:pt x="84" y="24"/>
                  <a:pt x="84" y="24"/>
                  <a:pt x="85" y="25"/>
                </a:cubicBezTo>
                <a:cubicBezTo>
                  <a:pt x="83" y="26"/>
                  <a:pt x="83" y="26"/>
                  <a:pt x="83" y="26"/>
                </a:cubicBezTo>
                <a:cubicBezTo>
                  <a:pt x="82" y="25"/>
                  <a:pt x="82" y="25"/>
                  <a:pt x="82" y="24"/>
                </a:cubicBezTo>
                <a:cubicBezTo>
                  <a:pt x="81" y="24"/>
                  <a:pt x="81" y="24"/>
                  <a:pt x="80" y="24"/>
                </a:cubicBezTo>
                <a:cubicBezTo>
                  <a:pt x="79" y="24"/>
                  <a:pt x="79" y="24"/>
                  <a:pt x="78" y="25"/>
                </a:cubicBezTo>
                <a:cubicBezTo>
                  <a:pt x="78" y="25"/>
                  <a:pt x="77" y="26"/>
                  <a:pt x="77" y="27"/>
                </a:cubicBezTo>
                <a:cubicBezTo>
                  <a:pt x="77" y="29"/>
                  <a:pt x="78" y="30"/>
                  <a:pt x="78" y="30"/>
                </a:cubicBezTo>
                <a:cubicBezTo>
                  <a:pt x="79" y="31"/>
                  <a:pt x="79" y="31"/>
                  <a:pt x="80" y="31"/>
                </a:cubicBezTo>
                <a:cubicBezTo>
                  <a:pt x="81" y="31"/>
                  <a:pt x="81" y="31"/>
                  <a:pt x="82" y="31"/>
                </a:cubicBezTo>
                <a:cubicBezTo>
                  <a:pt x="82" y="30"/>
                  <a:pt x="82" y="30"/>
                  <a:pt x="83" y="29"/>
                </a:cubicBezTo>
                <a:close/>
                <a:moveTo>
                  <a:pt x="88" y="28"/>
                </a:moveTo>
                <a:cubicBezTo>
                  <a:pt x="86" y="27"/>
                  <a:pt x="86" y="27"/>
                  <a:pt x="86" y="27"/>
                </a:cubicBezTo>
                <a:cubicBezTo>
                  <a:pt x="86" y="26"/>
                  <a:pt x="87" y="26"/>
                  <a:pt x="87" y="25"/>
                </a:cubicBezTo>
                <a:cubicBezTo>
                  <a:pt x="88" y="25"/>
                  <a:pt x="89" y="25"/>
                  <a:pt x="90" y="25"/>
                </a:cubicBezTo>
                <a:cubicBezTo>
                  <a:pt x="91" y="25"/>
                  <a:pt x="91" y="25"/>
                  <a:pt x="92" y="25"/>
                </a:cubicBezTo>
                <a:cubicBezTo>
                  <a:pt x="92" y="25"/>
                  <a:pt x="93" y="26"/>
                  <a:pt x="93" y="26"/>
                </a:cubicBezTo>
                <a:cubicBezTo>
                  <a:pt x="93" y="26"/>
                  <a:pt x="93" y="27"/>
                  <a:pt x="93" y="28"/>
                </a:cubicBezTo>
                <a:cubicBezTo>
                  <a:pt x="93" y="30"/>
                  <a:pt x="93" y="30"/>
                  <a:pt x="93" y="30"/>
                </a:cubicBezTo>
                <a:cubicBezTo>
                  <a:pt x="93" y="31"/>
                  <a:pt x="93" y="32"/>
                  <a:pt x="93" y="32"/>
                </a:cubicBezTo>
                <a:cubicBezTo>
                  <a:pt x="93" y="32"/>
                  <a:pt x="93" y="33"/>
                  <a:pt x="93" y="33"/>
                </a:cubicBezTo>
                <a:cubicBezTo>
                  <a:pt x="91" y="33"/>
                  <a:pt x="91" y="33"/>
                  <a:pt x="91" y="33"/>
                </a:cubicBezTo>
                <a:cubicBezTo>
                  <a:pt x="91" y="33"/>
                  <a:pt x="91" y="33"/>
                  <a:pt x="91" y="32"/>
                </a:cubicBezTo>
                <a:cubicBezTo>
                  <a:pt x="91" y="32"/>
                  <a:pt x="91" y="32"/>
                  <a:pt x="91" y="32"/>
                </a:cubicBezTo>
                <a:cubicBezTo>
                  <a:pt x="91" y="32"/>
                  <a:pt x="90" y="33"/>
                  <a:pt x="90" y="33"/>
                </a:cubicBezTo>
                <a:cubicBezTo>
                  <a:pt x="90" y="33"/>
                  <a:pt x="89" y="33"/>
                  <a:pt x="89" y="33"/>
                </a:cubicBezTo>
                <a:cubicBezTo>
                  <a:pt x="88" y="33"/>
                  <a:pt x="87" y="33"/>
                  <a:pt x="87" y="33"/>
                </a:cubicBezTo>
                <a:cubicBezTo>
                  <a:pt x="86" y="32"/>
                  <a:pt x="86" y="32"/>
                  <a:pt x="86" y="31"/>
                </a:cubicBezTo>
                <a:cubicBezTo>
                  <a:pt x="86" y="30"/>
                  <a:pt x="86" y="30"/>
                  <a:pt x="86" y="30"/>
                </a:cubicBezTo>
                <a:cubicBezTo>
                  <a:pt x="87" y="29"/>
                  <a:pt x="87" y="29"/>
                  <a:pt x="87" y="29"/>
                </a:cubicBezTo>
                <a:cubicBezTo>
                  <a:pt x="88" y="29"/>
                  <a:pt x="88" y="29"/>
                  <a:pt x="89" y="28"/>
                </a:cubicBezTo>
                <a:cubicBezTo>
                  <a:pt x="90" y="28"/>
                  <a:pt x="91" y="28"/>
                  <a:pt x="91" y="28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27"/>
                  <a:pt x="91" y="27"/>
                  <a:pt x="91" y="27"/>
                </a:cubicBezTo>
                <a:cubicBezTo>
                  <a:pt x="90" y="27"/>
                  <a:pt x="90" y="26"/>
                  <a:pt x="90" y="26"/>
                </a:cubicBezTo>
                <a:cubicBezTo>
                  <a:pt x="89" y="26"/>
                  <a:pt x="89" y="27"/>
                  <a:pt x="89" y="27"/>
                </a:cubicBezTo>
                <a:cubicBezTo>
                  <a:pt x="88" y="27"/>
                  <a:pt x="88" y="27"/>
                  <a:pt x="88" y="28"/>
                </a:cubicBezTo>
                <a:close/>
                <a:moveTo>
                  <a:pt x="91" y="29"/>
                </a:moveTo>
                <a:cubicBezTo>
                  <a:pt x="91" y="30"/>
                  <a:pt x="91" y="30"/>
                  <a:pt x="91" y="30"/>
                </a:cubicBezTo>
                <a:cubicBezTo>
                  <a:pt x="91" y="30"/>
                  <a:pt x="91" y="30"/>
                  <a:pt x="91" y="31"/>
                </a:cubicBezTo>
                <a:cubicBezTo>
                  <a:pt x="91" y="31"/>
                  <a:pt x="91" y="31"/>
                  <a:pt x="90" y="31"/>
                </a:cubicBezTo>
                <a:cubicBezTo>
                  <a:pt x="90" y="32"/>
                  <a:pt x="90" y="32"/>
                  <a:pt x="89" y="32"/>
                </a:cubicBezTo>
                <a:cubicBezTo>
                  <a:pt x="89" y="32"/>
                  <a:pt x="89" y="32"/>
                  <a:pt x="88" y="31"/>
                </a:cubicBezTo>
                <a:cubicBezTo>
                  <a:pt x="88" y="31"/>
                  <a:pt x="88" y="31"/>
                  <a:pt x="88" y="31"/>
                </a:cubicBezTo>
                <a:cubicBezTo>
                  <a:pt x="88" y="30"/>
                  <a:pt x="88" y="30"/>
                  <a:pt x="89" y="30"/>
                </a:cubicBezTo>
                <a:cubicBezTo>
                  <a:pt x="89" y="30"/>
                  <a:pt x="89" y="30"/>
                  <a:pt x="90" y="30"/>
                </a:cubicBezTo>
                <a:cubicBezTo>
                  <a:pt x="90" y="29"/>
                  <a:pt x="91" y="29"/>
                  <a:pt x="91" y="29"/>
                </a:cubicBezTo>
                <a:close/>
                <a:moveTo>
                  <a:pt x="97" y="33"/>
                </a:moveTo>
                <a:cubicBezTo>
                  <a:pt x="95" y="33"/>
                  <a:pt x="95" y="33"/>
                  <a:pt x="95" y="33"/>
                </a:cubicBezTo>
                <a:cubicBezTo>
                  <a:pt x="95" y="25"/>
                  <a:pt x="95" y="25"/>
                  <a:pt x="95" y="25"/>
                </a:cubicBezTo>
                <a:cubicBezTo>
                  <a:pt x="97" y="25"/>
                  <a:pt x="97" y="25"/>
                  <a:pt x="97" y="25"/>
                </a:cubicBezTo>
                <a:cubicBezTo>
                  <a:pt x="97" y="26"/>
                  <a:pt x="97" y="26"/>
                  <a:pt x="97" y="26"/>
                </a:cubicBezTo>
                <a:cubicBezTo>
                  <a:pt x="97" y="26"/>
                  <a:pt x="98" y="25"/>
                  <a:pt x="98" y="25"/>
                </a:cubicBezTo>
                <a:cubicBezTo>
                  <a:pt x="98" y="25"/>
                  <a:pt x="98" y="25"/>
                  <a:pt x="99" y="25"/>
                </a:cubicBezTo>
                <a:cubicBezTo>
                  <a:pt x="99" y="25"/>
                  <a:pt x="100" y="25"/>
                  <a:pt x="100" y="25"/>
                </a:cubicBezTo>
                <a:cubicBezTo>
                  <a:pt x="100" y="27"/>
                  <a:pt x="100" y="27"/>
                  <a:pt x="100" y="27"/>
                </a:cubicBezTo>
                <a:cubicBezTo>
                  <a:pt x="99" y="27"/>
                  <a:pt x="99" y="27"/>
                  <a:pt x="99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8" y="27"/>
                  <a:pt x="97" y="27"/>
                  <a:pt x="97" y="28"/>
                </a:cubicBezTo>
                <a:cubicBezTo>
                  <a:pt x="97" y="28"/>
                  <a:pt x="97" y="29"/>
                  <a:pt x="97" y="31"/>
                </a:cubicBezTo>
                <a:cubicBezTo>
                  <a:pt x="97" y="33"/>
                  <a:pt x="97" y="33"/>
                  <a:pt x="97" y="33"/>
                </a:cubicBezTo>
                <a:close/>
                <a:moveTo>
                  <a:pt x="108" y="33"/>
                </a:moveTo>
                <a:cubicBezTo>
                  <a:pt x="106" y="33"/>
                  <a:pt x="106" y="33"/>
                  <a:pt x="106" y="33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6" y="32"/>
                  <a:pt x="106" y="33"/>
                  <a:pt x="105" y="33"/>
                </a:cubicBezTo>
                <a:cubicBezTo>
                  <a:pt x="105" y="33"/>
                  <a:pt x="104" y="33"/>
                  <a:pt x="104" y="33"/>
                </a:cubicBezTo>
                <a:cubicBezTo>
                  <a:pt x="103" y="33"/>
                  <a:pt x="102" y="33"/>
                  <a:pt x="102" y="32"/>
                </a:cubicBezTo>
                <a:cubicBezTo>
                  <a:pt x="101" y="31"/>
                  <a:pt x="101" y="30"/>
                  <a:pt x="101" y="29"/>
                </a:cubicBezTo>
                <a:cubicBezTo>
                  <a:pt x="101" y="28"/>
                  <a:pt x="101" y="27"/>
                  <a:pt x="102" y="26"/>
                </a:cubicBezTo>
                <a:cubicBezTo>
                  <a:pt x="102" y="25"/>
                  <a:pt x="103" y="25"/>
                  <a:pt x="104" y="25"/>
                </a:cubicBezTo>
                <a:cubicBezTo>
                  <a:pt x="105" y="25"/>
                  <a:pt x="106" y="25"/>
                  <a:pt x="106" y="26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33"/>
                  <a:pt x="108" y="33"/>
                  <a:pt x="108" y="33"/>
                </a:cubicBezTo>
                <a:close/>
                <a:moveTo>
                  <a:pt x="103" y="29"/>
                </a:moveTo>
                <a:cubicBezTo>
                  <a:pt x="103" y="28"/>
                  <a:pt x="103" y="27"/>
                  <a:pt x="103" y="27"/>
                </a:cubicBezTo>
                <a:cubicBezTo>
                  <a:pt x="104" y="27"/>
                  <a:pt x="104" y="26"/>
                  <a:pt x="105" y="26"/>
                </a:cubicBezTo>
                <a:cubicBezTo>
                  <a:pt x="105" y="26"/>
                  <a:pt x="105" y="27"/>
                  <a:pt x="106" y="27"/>
                </a:cubicBezTo>
                <a:cubicBezTo>
                  <a:pt x="106" y="28"/>
                  <a:pt x="106" y="28"/>
                  <a:pt x="106" y="29"/>
                </a:cubicBezTo>
                <a:cubicBezTo>
                  <a:pt x="106" y="30"/>
                  <a:pt x="106" y="31"/>
                  <a:pt x="106" y="31"/>
                </a:cubicBezTo>
                <a:cubicBezTo>
                  <a:pt x="105" y="31"/>
                  <a:pt x="105" y="32"/>
                  <a:pt x="105" y="32"/>
                </a:cubicBezTo>
                <a:cubicBezTo>
                  <a:pt x="104" y="32"/>
                  <a:pt x="103" y="31"/>
                  <a:pt x="103" y="31"/>
                </a:cubicBezTo>
                <a:cubicBezTo>
                  <a:pt x="103" y="30"/>
                  <a:pt x="103" y="30"/>
                  <a:pt x="103" y="29"/>
                </a:cubicBezTo>
                <a:close/>
                <a:moveTo>
                  <a:pt x="28" y="106"/>
                </a:moveTo>
                <a:cubicBezTo>
                  <a:pt x="28" y="106"/>
                  <a:pt x="27" y="107"/>
                  <a:pt x="26" y="107"/>
                </a:cubicBezTo>
                <a:cubicBezTo>
                  <a:pt x="26" y="107"/>
                  <a:pt x="26" y="107"/>
                  <a:pt x="26" y="107"/>
                </a:cubicBezTo>
                <a:cubicBezTo>
                  <a:pt x="26" y="108"/>
                  <a:pt x="25" y="109"/>
                  <a:pt x="25" y="109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6"/>
                  <a:pt x="26" y="117"/>
                  <a:pt x="26" y="117"/>
                </a:cubicBezTo>
                <a:cubicBezTo>
                  <a:pt x="27" y="118"/>
                  <a:pt x="28" y="118"/>
                  <a:pt x="28" y="118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31" y="118"/>
                  <a:pt x="32" y="118"/>
                  <a:pt x="33" y="117"/>
                </a:cubicBezTo>
                <a:cubicBezTo>
                  <a:pt x="33" y="117"/>
                  <a:pt x="33" y="117"/>
                  <a:pt x="33" y="117"/>
                </a:cubicBezTo>
                <a:cubicBezTo>
                  <a:pt x="33" y="117"/>
                  <a:pt x="34" y="116"/>
                  <a:pt x="34" y="115"/>
                </a:cubicBezTo>
                <a:cubicBezTo>
                  <a:pt x="34" y="109"/>
                  <a:pt x="34" y="109"/>
                  <a:pt x="34" y="109"/>
                </a:cubicBezTo>
                <a:cubicBezTo>
                  <a:pt x="34" y="109"/>
                  <a:pt x="33" y="108"/>
                  <a:pt x="33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2" y="107"/>
                  <a:pt x="31" y="106"/>
                  <a:pt x="30" y="106"/>
                </a:cubicBezTo>
                <a:cubicBezTo>
                  <a:pt x="28" y="106"/>
                  <a:pt x="28" y="106"/>
                  <a:pt x="28" y="106"/>
                </a:cubicBezTo>
                <a:close/>
                <a:moveTo>
                  <a:pt x="178" y="106"/>
                </a:moveTo>
                <a:cubicBezTo>
                  <a:pt x="177" y="106"/>
                  <a:pt x="177" y="107"/>
                  <a:pt x="176" y="107"/>
                </a:cubicBezTo>
                <a:cubicBezTo>
                  <a:pt x="176" y="107"/>
                  <a:pt x="176" y="107"/>
                  <a:pt x="176" y="107"/>
                </a:cubicBezTo>
                <a:cubicBezTo>
                  <a:pt x="176" y="108"/>
                  <a:pt x="175" y="109"/>
                  <a:pt x="175" y="109"/>
                </a:cubicBezTo>
                <a:cubicBezTo>
                  <a:pt x="175" y="115"/>
                  <a:pt x="175" y="115"/>
                  <a:pt x="175" y="115"/>
                </a:cubicBezTo>
                <a:cubicBezTo>
                  <a:pt x="175" y="116"/>
                  <a:pt x="176" y="117"/>
                  <a:pt x="176" y="117"/>
                </a:cubicBezTo>
                <a:cubicBezTo>
                  <a:pt x="177" y="118"/>
                  <a:pt x="177" y="118"/>
                  <a:pt x="178" y="118"/>
                </a:cubicBezTo>
                <a:cubicBezTo>
                  <a:pt x="180" y="118"/>
                  <a:pt x="180" y="118"/>
                  <a:pt x="180" y="118"/>
                </a:cubicBezTo>
                <a:cubicBezTo>
                  <a:pt x="181" y="118"/>
                  <a:pt x="182" y="118"/>
                  <a:pt x="182" y="117"/>
                </a:cubicBezTo>
                <a:cubicBezTo>
                  <a:pt x="183" y="117"/>
                  <a:pt x="183" y="117"/>
                  <a:pt x="183" y="117"/>
                </a:cubicBezTo>
                <a:cubicBezTo>
                  <a:pt x="183" y="117"/>
                  <a:pt x="183" y="116"/>
                  <a:pt x="183" y="115"/>
                </a:cubicBezTo>
                <a:cubicBezTo>
                  <a:pt x="183" y="109"/>
                  <a:pt x="183" y="109"/>
                  <a:pt x="183" y="109"/>
                </a:cubicBezTo>
                <a:cubicBezTo>
                  <a:pt x="183" y="109"/>
                  <a:pt x="183" y="108"/>
                  <a:pt x="183" y="107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182" y="107"/>
                  <a:pt x="182" y="107"/>
                  <a:pt x="182" y="107"/>
                </a:cubicBezTo>
                <a:cubicBezTo>
                  <a:pt x="182" y="107"/>
                  <a:pt x="181" y="106"/>
                  <a:pt x="180" y="106"/>
                </a:cubicBezTo>
                <a:cubicBezTo>
                  <a:pt x="178" y="106"/>
                  <a:pt x="178" y="106"/>
                  <a:pt x="178" y="106"/>
                </a:cubicBezTo>
                <a:close/>
                <a:moveTo>
                  <a:pt x="209" y="106"/>
                </a:moveTo>
                <a:cubicBezTo>
                  <a:pt x="208" y="106"/>
                  <a:pt x="207" y="107"/>
                  <a:pt x="207" y="107"/>
                </a:cubicBezTo>
                <a:cubicBezTo>
                  <a:pt x="207" y="107"/>
                  <a:pt x="207" y="107"/>
                  <a:pt x="207" y="107"/>
                </a:cubicBezTo>
                <a:cubicBezTo>
                  <a:pt x="206" y="108"/>
                  <a:pt x="206" y="109"/>
                  <a:pt x="206" y="109"/>
                </a:cubicBezTo>
                <a:cubicBezTo>
                  <a:pt x="206" y="115"/>
                  <a:pt x="206" y="115"/>
                  <a:pt x="206" y="115"/>
                </a:cubicBezTo>
                <a:cubicBezTo>
                  <a:pt x="206" y="116"/>
                  <a:pt x="206" y="117"/>
                  <a:pt x="207" y="117"/>
                </a:cubicBezTo>
                <a:cubicBezTo>
                  <a:pt x="207" y="118"/>
                  <a:pt x="208" y="118"/>
                  <a:pt x="209" y="118"/>
                </a:cubicBezTo>
                <a:cubicBezTo>
                  <a:pt x="211" y="118"/>
                  <a:pt x="211" y="118"/>
                  <a:pt x="211" y="118"/>
                </a:cubicBezTo>
                <a:cubicBezTo>
                  <a:pt x="212" y="118"/>
                  <a:pt x="213" y="118"/>
                  <a:pt x="213" y="117"/>
                </a:cubicBezTo>
                <a:cubicBezTo>
                  <a:pt x="213" y="117"/>
                  <a:pt x="213" y="117"/>
                  <a:pt x="213" y="117"/>
                </a:cubicBezTo>
                <a:cubicBezTo>
                  <a:pt x="214" y="117"/>
                  <a:pt x="214" y="116"/>
                  <a:pt x="214" y="115"/>
                </a:cubicBezTo>
                <a:cubicBezTo>
                  <a:pt x="214" y="109"/>
                  <a:pt x="214" y="109"/>
                  <a:pt x="214" y="109"/>
                </a:cubicBezTo>
                <a:cubicBezTo>
                  <a:pt x="214" y="109"/>
                  <a:pt x="214" y="108"/>
                  <a:pt x="213" y="107"/>
                </a:cubicBezTo>
                <a:cubicBezTo>
                  <a:pt x="213" y="107"/>
                  <a:pt x="213" y="107"/>
                  <a:pt x="213" y="107"/>
                </a:cubicBezTo>
                <a:cubicBezTo>
                  <a:pt x="213" y="107"/>
                  <a:pt x="213" y="107"/>
                  <a:pt x="213" y="107"/>
                </a:cubicBezTo>
                <a:cubicBezTo>
                  <a:pt x="213" y="107"/>
                  <a:pt x="212" y="106"/>
                  <a:pt x="211" y="106"/>
                </a:cubicBezTo>
                <a:cubicBezTo>
                  <a:pt x="209" y="106"/>
                  <a:pt x="209" y="106"/>
                  <a:pt x="209" y="106"/>
                </a:cubicBezTo>
                <a:close/>
                <a:moveTo>
                  <a:pt x="211" y="108"/>
                </a:moveTo>
                <a:cubicBezTo>
                  <a:pt x="209" y="108"/>
                  <a:pt x="209" y="108"/>
                  <a:pt x="209" y="108"/>
                </a:cubicBezTo>
                <a:cubicBezTo>
                  <a:pt x="209" y="108"/>
                  <a:pt x="208" y="108"/>
                  <a:pt x="208" y="108"/>
                </a:cubicBezTo>
                <a:cubicBezTo>
                  <a:pt x="208" y="108"/>
                  <a:pt x="208" y="108"/>
                  <a:pt x="208" y="108"/>
                </a:cubicBezTo>
                <a:cubicBezTo>
                  <a:pt x="208" y="109"/>
                  <a:pt x="208" y="109"/>
                  <a:pt x="208" y="109"/>
                </a:cubicBezTo>
                <a:cubicBezTo>
                  <a:pt x="208" y="115"/>
                  <a:pt x="208" y="115"/>
                  <a:pt x="208" y="115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08" y="116"/>
                  <a:pt x="209" y="117"/>
                  <a:pt x="209" y="117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2" y="117"/>
                  <a:pt x="212" y="116"/>
                  <a:pt x="212" y="116"/>
                </a:cubicBezTo>
                <a:cubicBezTo>
                  <a:pt x="212" y="116"/>
                  <a:pt x="212" y="116"/>
                  <a:pt x="212" y="116"/>
                </a:cubicBezTo>
                <a:cubicBezTo>
                  <a:pt x="212" y="116"/>
                  <a:pt x="213" y="116"/>
                  <a:pt x="213" y="115"/>
                </a:cubicBezTo>
                <a:cubicBezTo>
                  <a:pt x="213" y="109"/>
                  <a:pt x="213" y="109"/>
                  <a:pt x="213" y="109"/>
                </a:cubicBezTo>
                <a:cubicBezTo>
                  <a:pt x="213" y="109"/>
                  <a:pt x="212" y="109"/>
                  <a:pt x="212" y="108"/>
                </a:cubicBezTo>
                <a:cubicBezTo>
                  <a:pt x="212" y="108"/>
                  <a:pt x="212" y="108"/>
                  <a:pt x="212" y="108"/>
                </a:cubicBezTo>
                <a:cubicBezTo>
                  <a:pt x="212" y="108"/>
                  <a:pt x="212" y="108"/>
                  <a:pt x="211" y="108"/>
                </a:cubicBezTo>
                <a:close/>
                <a:moveTo>
                  <a:pt x="199" y="106"/>
                </a:moveTo>
                <a:cubicBezTo>
                  <a:pt x="198" y="106"/>
                  <a:pt x="197" y="107"/>
                  <a:pt x="197" y="107"/>
                </a:cubicBezTo>
                <a:cubicBezTo>
                  <a:pt x="197" y="107"/>
                  <a:pt x="197" y="107"/>
                  <a:pt x="197" y="107"/>
                </a:cubicBezTo>
                <a:cubicBezTo>
                  <a:pt x="196" y="108"/>
                  <a:pt x="196" y="109"/>
                  <a:pt x="196" y="109"/>
                </a:cubicBezTo>
                <a:cubicBezTo>
                  <a:pt x="196" y="115"/>
                  <a:pt x="196" y="115"/>
                  <a:pt x="196" y="115"/>
                </a:cubicBezTo>
                <a:cubicBezTo>
                  <a:pt x="196" y="116"/>
                  <a:pt x="196" y="117"/>
                  <a:pt x="197" y="117"/>
                </a:cubicBezTo>
                <a:cubicBezTo>
                  <a:pt x="197" y="118"/>
                  <a:pt x="198" y="118"/>
                  <a:pt x="199" y="118"/>
                </a:cubicBezTo>
                <a:cubicBezTo>
                  <a:pt x="201" y="118"/>
                  <a:pt x="201" y="118"/>
                  <a:pt x="201" y="118"/>
                </a:cubicBezTo>
                <a:cubicBezTo>
                  <a:pt x="202" y="118"/>
                  <a:pt x="202" y="118"/>
                  <a:pt x="203" y="117"/>
                </a:cubicBezTo>
                <a:cubicBezTo>
                  <a:pt x="203" y="117"/>
                  <a:pt x="203" y="117"/>
                  <a:pt x="203" y="117"/>
                </a:cubicBezTo>
                <a:cubicBezTo>
                  <a:pt x="204" y="117"/>
                  <a:pt x="204" y="116"/>
                  <a:pt x="204" y="115"/>
                </a:cubicBezTo>
                <a:cubicBezTo>
                  <a:pt x="204" y="109"/>
                  <a:pt x="204" y="109"/>
                  <a:pt x="204" y="109"/>
                </a:cubicBezTo>
                <a:cubicBezTo>
                  <a:pt x="204" y="109"/>
                  <a:pt x="204" y="108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3" y="107"/>
                  <a:pt x="203" y="107"/>
                  <a:pt x="203" y="107"/>
                </a:cubicBezTo>
                <a:cubicBezTo>
                  <a:pt x="202" y="107"/>
                  <a:pt x="202" y="106"/>
                  <a:pt x="201" y="106"/>
                </a:cubicBezTo>
                <a:cubicBezTo>
                  <a:pt x="199" y="106"/>
                  <a:pt x="199" y="106"/>
                  <a:pt x="199" y="106"/>
                </a:cubicBezTo>
                <a:close/>
                <a:moveTo>
                  <a:pt x="201" y="108"/>
                </a:moveTo>
                <a:cubicBezTo>
                  <a:pt x="199" y="108"/>
                  <a:pt x="199" y="108"/>
                  <a:pt x="199" y="108"/>
                </a:cubicBezTo>
                <a:cubicBezTo>
                  <a:pt x="198" y="108"/>
                  <a:pt x="198" y="108"/>
                  <a:pt x="198" y="108"/>
                </a:cubicBezTo>
                <a:cubicBezTo>
                  <a:pt x="198" y="108"/>
                  <a:pt x="198" y="108"/>
                  <a:pt x="198" y="108"/>
                </a:cubicBezTo>
                <a:cubicBezTo>
                  <a:pt x="198" y="109"/>
                  <a:pt x="197" y="109"/>
                  <a:pt x="197" y="109"/>
                </a:cubicBezTo>
                <a:cubicBezTo>
                  <a:pt x="197" y="115"/>
                  <a:pt x="197" y="115"/>
                  <a:pt x="197" y="115"/>
                </a:cubicBezTo>
                <a:cubicBezTo>
                  <a:pt x="197" y="116"/>
                  <a:pt x="198" y="116"/>
                  <a:pt x="198" y="116"/>
                </a:cubicBezTo>
                <a:cubicBezTo>
                  <a:pt x="198" y="116"/>
                  <a:pt x="198" y="117"/>
                  <a:pt x="199" y="117"/>
                </a:cubicBezTo>
                <a:cubicBezTo>
                  <a:pt x="201" y="117"/>
                  <a:pt x="201" y="117"/>
                  <a:pt x="201" y="117"/>
                </a:cubicBezTo>
                <a:cubicBezTo>
                  <a:pt x="201" y="117"/>
                  <a:pt x="202" y="116"/>
                  <a:pt x="202" y="116"/>
                </a:cubicBezTo>
                <a:cubicBezTo>
                  <a:pt x="202" y="116"/>
                  <a:pt x="202" y="116"/>
                  <a:pt x="202" y="116"/>
                </a:cubicBezTo>
                <a:cubicBezTo>
                  <a:pt x="202" y="116"/>
                  <a:pt x="202" y="116"/>
                  <a:pt x="202" y="115"/>
                </a:cubicBezTo>
                <a:cubicBezTo>
                  <a:pt x="202" y="109"/>
                  <a:pt x="202" y="109"/>
                  <a:pt x="202" y="109"/>
                </a:cubicBezTo>
                <a:cubicBezTo>
                  <a:pt x="202" y="109"/>
                  <a:pt x="202" y="109"/>
                  <a:pt x="202" y="108"/>
                </a:cubicBezTo>
                <a:cubicBezTo>
                  <a:pt x="202" y="108"/>
                  <a:pt x="202" y="108"/>
                  <a:pt x="202" y="108"/>
                </a:cubicBezTo>
                <a:cubicBezTo>
                  <a:pt x="202" y="108"/>
                  <a:pt x="201" y="108"/>
                  <a:pt x="201" y="108"/>
                </a:cubicBezTo>
                <a:close/>
                <a:moveTo>
                  <a:pt x="189" y="106"/>
                </a:moveTo>
                <a:cubicBezTo>
                  <a:pt x="188" y="106"/>
                  <a:pt x="187" y="107"/>
                  <a:pt x="186" y="107"/>
                </a:cubicBezTo>
                <a:cubicBezTo>
                  <a:pt x="186" y="107"/>
                  <a:pt x="186" y="107"/>
                  <a:pt x="186" y="107"/>
                </a:cubicBezTo>
                <a:cubicBezTo>
                  <a:pt x="186" y="108"/>
                  <a:pt x="185" y="109"/>
                  <a:pt x="185" y="109"/>
                </a:cubicBezTo>
                <a:cubicBezTo>
                  <a:pt x="185" y="115"/>
                  <a:pt x="185" y="115"/>
                  <a:pt x="185" y="115"/>
                </a:cubicBezTo>
                <a:cubicBezTo>
                  <a:pt x="185" y="116"/>
                  <a:pt x="186" y="117"/>
                  <a:pt x="186" y="117"/>
                </a:cubicBezTo>
                <a:cubicBezTo>
                  <a:pt x="187" y="118"/>
                  <a:pt x="188" y="118"/>
                  <a:pt x="189" y="118"/>
                </a:cubicBezTo>
                <a:cubicBezTo>
                  <a:pt x="191" y="118"/>
                  <a:pt x="191" y="118"/>
                  <a:pt x="191" y="118"/>
                </a:cubicBezTo>
                <a:cubicBezTo>
                  <a:pt x="191" y="118"/>
                  <a:pt x="192" y="118"/>
                  <a:pt x="193" y="117"/>
                </a:cubicBezTo>
                <a:cubicBezTo>
                  <a:pt x="193" y="117"/>
                  <a:pt x="193" y="117"/>
                  <a:pt x="193" y="117"/>
                </a:cubicBezTo>
                <a:cubicBezTo>
                  <a:pt x="193" y="117"/>
                  <a:pt x="194" y="116"/>
                  <a:pt x="194" y="115"/>
                </a:cubicBezTo>
                <a:cubicBezTo>
                  <a:pt x="194" y="109"/>
                  <a:pt x="194" y="109"/>
                  <a:pt x="194" y="109"/>
                </a:cubicBezTo>
                <a:cubicBezTo>
                  <a:pt x="194" y="109"/>
                  <a:pt x="193" y="108"/>
                  <a:pt x="193" y="107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3" y="107"/>
                  <a:pt x="193" y="107"/>
                  <a:pt x="193" y="107"/>
                </a:cubicBezTo>
                <a:cubicBezTo>
                  <a:pt x="192" y="107"/>
                  <a:pt x="191" y="106"/>
                  <a:pt x="191" y="106"/>
                </a:cubicBezTo>
                <a:cubicBezTo>
                  <a:pt x="189" y="106"/>
                  <a:pt x="189" y="106"/>
                  <a:pt x="189" y="106"/>
                </a:cubicBezTo>
                <a:close/>
                <a:moveTo>
                  <a:pt x="191" y="108"/>
                </a:moveTo>
                <a:cubicBezTo>
                  <a:pt x="189" y="108"/>
                  <a:pt x="189" y="108"/>
                  <a:pt x="189" y="108"/>
                </a:cubicBezTo>
                <a:cubicBezTo>
                  <a:pt x="188" y="108"/>
                  <a:pt x="188" y="108"/>
                  <a:pt x="188" y="108"/>
                </a:cubicBezTo>
                <a:cubicBezTo>
                  <a:pt x="188" y="108"/>
                  <a:pt x="188" y="108"/>
                  <a:pt x="188" y="108"/>
                </a:cubicBezTo>
                <a:cubicBezTo>
                  <a:pt x="187" y="109"/>
                  <a:pt x="187" y="109"/>
                  <a:pt x="187" y="109"/>
                </a:cubicBezTo>
                <a:cubicBezTo>
                  <a:pt x="187" y="115"/>
                  <a:pt x="187" y="115"/>
                  <a:pt x="187" y="115"/>
                </a:cubicBezTo>
                <a:cubicBezTo>
                  <a:pt x="187" y="116"/>
                  <a:pt x="187" y="116"/>
                  <a:pt x="188" y="116"/>
                </a:cubicBezTo>
                <a:cubicBezTo>
                  <a:pt x="188" y="116"/>
                  <a:pt x="188" y="117"/>
                  <a:pt x="189" y="117"/>
                </a:cubicBezTo>
                <a:cubicBezTo>
                  <a:pt x="191" y="117"/>
                  <a:pt x="191" y="117"/>
                  <a:pt x="191" y="117"/>
                </a:cubicBezTo>
                <a:cubicBezTo>
                  <a:pt x="191" y="117"/>
                  <a:pt x="191" y="116"/>
                  <a:pt x="192" y="116"/>
                </a:cubicBezTo>
                <a:cubicBezTo>
                  <a:pt x="192" y="116"/>
                  <a:pt x="192" y="116"/>
                  <a:pt x="192" y="116"/>
                </a:cubicBezTo>
                <a:cubicBezTo>
                  <a:pt x="192" y="116"/>
                  <a:pt x="192" y="116"/>
                  <a:pt x="192" y="115"/>
                </a:cubicBezTo>
                <a:cubicBezTo>
                  <a:pt x="192" y="109"/>
                  <a:pt x="192" y="109"/>
                  <a:pt x="192" y="109"/>
                </a:cubicBezTo>
                <a:cubicBezTo>
                  <a:pt x="192" y="109"/>
                  <a:pt x="192" y="109"/>
                  <a:pt x="192" y="108"/>
                </a:cubicBezTo>
                <a:cubicBezTo>
                  <a:pt x="192" y="108"/>
                  <a:pt x="192" y="108"/>
                  <a:pt x="192" y="108"/>
                </a:cubicBezTo>
                <a:cubicBezTo>
                  <a:pt x="191" y="108"/>
                  <a:pt x="191" y="108"/>
                  <a:pt x="191" y="108"/>
                </a:cubicBezTo>
                <a:close/>
                <a:moveTo>
                  <a:pt x="180" y="108"/>
                </a:moveTo>
                <a:cubicBezTo>
                  <a:pt x="178" y="108"/>
                  <a:pt x="178" y="108"/>
                  <a:pt x="178" y="108"/>
                </a:cubicBezTo>
                <a:cubicBezTo>
                  <a:pt x="178" y="108"/>
                  <a:pt x="178" y="108"/>
                  <a:pt x="177" y="108"/>
                </a:cubicBezTo>
                <a:cubicBezTo>
                  <a:pt x="177" y="108"/>
                  <a:pt x="177" y="108"/>
                  <a:pt x="177" y="108"/>
                </a:cubicBezTo>
                <a:cubicBezTo>
                  <a:pt x="177" y="109"/>
                  <a:pt x="177" y="109"/>
                  <a:pt x="177" y="109"/>
                </a:cubicBezTo>
                <a:cubicBezTo>
                  <a:pt x="177" y="115"/>
                  <a:pt x="177" y="115"/>
                  <a:pt x="177" y="115"/>
                </a:cubicBezTo>
                <a:cubicBezTo>
                  <a:pt x="177" y="116"/>
                  <a:pt x="177" y="116"/>
                  <a:pt x="177" y="116"/>
                </a:cubicBezTo>
                <a:cubicBezTo>
                  <a:pt x="178" y="116"/>
                  <a:pt x="178" y="117"/>
                  <a:pt x="178" y="117"/>
                </a:cubicBezTo>
                <a:cubicBezTo>
                  <a:pt x="180" y="117"/>
                  <a:pt x="180" y="117"/>
                  <a:pt x="180" y="117"/>
                </a:cubicBezTo>
                <a:cubicBezTo>
                  <a:pt x="181" y="117"/>
                  <a:pt x="181" y="116"/>
                  <a:pt x="181" y="116"/>
                </a:cubicBezTo>
                <a:cubicBezTo>
                  <a:pt x="181" y="116"/>
                  <a:pt x="181" y="116"/>
                  <a:pt x="181" y="116"/>
                </a:cubicBezTo>
                <a:cubicBezTo>
                  <a:pt x="182" y="116"/>
                  <a:pt x="182" y="116"/>
                  <a:pt x="182" y="115"/>
                </a:cubicBezTo>
                <a:cubicBezTo>
                  <a:pt x="182" y="109"/>
                  <a:pt x="182" y="109"/>
                  <a:pt x="182" y="109"/>
                </a:cubicBezTo>
                <a:cubicBezTo>
                  <a:pt x="182" y="109"/>
                  <a:pt x="182" y="109"/>
                  <a:pt x="181" y="108"/>
                </a:cubicBezTo>
                <a:cubicBezTo>
                  <a:pt x="181" y="108"/>
                  <a:pt x="181" y="108"/>
                  <a:pt x="181" y="108"/>
                </a:cubicBezTo>
                <a:cubicBezTo>
                  <a:pt x="181" y="108"/>
                  <a:pt x="181" y="108"/>
                  <a:pt x="180" y="108"/>
                </a:cubicBezTo>
                <a:close/>
                <a:moveTo>
                  <a:pt x="128" y="106"/>
                </a:moveTo>
                <a:cubicBezTo>
                  <a:pt x="128" y="106"/>
                  <a:pt x="127" y="107"/>
                  <a:pt x="126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6" y="108"/>
                  <a:pt x="125" y="109"/>
                  <a:pt x="125" y="109"/>
                </a:cubicBezTo>
                <a:cubicBezTo>
                  <a:pt x="125" y="115"/>
                  <a:pt x="125" y="115"/>
                  <a:pt x="125" y="115"/>
                </a:cubicBezTo>
                <a:cubicBezTo>
                  <a:pt x="125" y="116"/>
                  <a:pt x="126" y="117"/>
                  <a:pt x="126" y="117"/>
                </a:cubicBezTo>
                <a:cubicBezTo>
                  <a:pt x="127" y="118"/>
                  <a:pt x="128" y="118"/>
                  <a:pt x="128" y="118"/>
                </a:cubicBezTo>
                <a:cubicBezTo>
                  <a:pt x="130" y="118"/>
                  <a:pt x="130" y="118"/>
                  <a:pt x="130" y="118"/>
                </a:cubicBezTo>
                <a:cubicBezTo>
                  <a:pt x="131" y="118"/>
                  <a:pt x="132" y="118"/>
                  <a:pt x="133" y="117"/>
                </a:cubicBezTo>
                <a:cubicBezTo>
                  <a:pt x="133" y="117"/>
                  <a:pt x="133" y="117"/>
                  <a:pt x="133" y="117"/>
                </a:cubicBezTo>
                <a:cubicBezTo>
                  <a:pt x="133" y="117"/>
                  <a:pt x="133" y="116"/>
                  <a:pt x="133" y="115"/>
                </a:cubicBezTo>
                <a:cubicBezTo>
                  <a:pt x="133" y="109"/>
                  <a:pt x="133" y="109"/>
                  <a:pt x="133" y="109"/>
                </a:cubicBezTo>
                <a:cubicBezTo>
                  <a:pt x="133" y="109"/>
                  <a:pt x="133" y="108"/>
                  <a:pt x="133" y="107"/>
                </a:cubicBezTo>
                <a:cubicBezTo>
                  <a:pt x="133" y="107"/>
                  <a:pt x="133" y="107"/>
                  <a:pt x="133" y="107"/>
                </a:cubicBezTo>
                <a:cubicBezTo>
                  <a:pt x="133" y="107"/>
                  <a:pt x="133" y="107"/>
                  <a:pt x="133" y="107"/>
                </a:cubicBezTo>
                <a:cubicBezTo>
                  <a:pt x="132" y="107"/>
                  <a:pt x="131" y="106"/>
                  <a:pt x="130" y="106"/>
                </a:cubicBezTo>
                <a:cubicBezTo>
                  <a:pt x="128" y="106"/>
                  <a:pt x="128" y="106"/>
                  <a:pt x="128" y="106"/>
                </a:cubicBezTo>
                <a:close/>
                <a:moveTo>
                  <a:pt x="159" y="106"/>
                </a:moveTo>
                <a:cubicBezTo>
                  <a:pt x="158" y="106"/>
                  <a:pt x="158" y="107"/>
                  <a:pt x="157" y="107"/>
                </a:cubicBezTo>
                <a:cubicBezTo>
                  <a:pt x="157" y="107"/>
                  <a:pt x="157" y="107"/>
                  <a:pt x="157" y="107"/>
                </a:cubicBezTo>
                <a:cubicBezTo>
                  <a:pt x="156" y="108"/>
                  <a:pt x="156" y="109"/>
                  <a:pt x="156" y="109"/>
                </a:cubicBezTo>
                <a:cubicBezTo>
                  <a:pt x="156" y="115"/>
                  <a:pt x="156" y="115"/>
                  <a:pt x="156" y="115"/>
                </a:cubicBezTo>
                <a:cubicBezTo>
                  <a:pt x="156" y="116"/>
                  <a:pt x="156" y="117"/>
                  <a:pt x="157" y="117"/>
                </a:cubicBezTo>
                <a:cubicBezTo>
                  <a:pt x="158" y="118"/>
                  <a:pt x="158" y="118"/>
                  <a:pt x="159" y="118"/>
                </a:cubicBezTo>
                <a:cubicBezTo>
                  <a:pt x="161" y="118"/>
                  <a:pt x="161" y="118"/>
                  <a:pt x="161" y="118"/>
                </a:cubicBezTo>
                <a:cubicBezTo>
                  <a:pt x="162" y="118"/>
                  <a:pt x="163" y="118"/>
                  <a:pt x="163" y="117"/>
                </a:cubicBezTo>
                <a:cubicBezTo>
                  <a:pt x="163" y="117"/>
                  <a:pt x="163" y="117"/>
                  <a:pt x="163" y="117"/>
                </a:cubicBezTo>
                <a:cubicBezTo>
                  <a:pt x="164" y="117"/>
                  <a:pt x="164" y="116"/>
                  <a:pt x="164" y="115"/>
                </a:cubicBezTo>
                <a:cubicBezTo>
                  <a:pt x="164" y="109"/>
                  <a:pt x="164" y="109"/>
                  <a:pt x="164" y="109"/>
                </a:cubicBezTo>
                <a:cubicBezTo>
                  <a:pt x="164" y="109"/>
                  <a:pt x="164" y="108"/>
                  <a:pt x="163" y="107"/>
                </a:cubicBezTo>
                <a:cubicBezTo>
                  <a:pt x="163" y="107"/>
                  <a:pt x="163" y="107"/>
                  <a:pt x="163" y="107"/>
                </a:cubicBezTo>
                <a:cubicBezTo>
                  <a:pt x="163" y="107"/>
                  <a:pt x="163" y="107"/>
                  <a:pt x="163" y="107"/>
                </a:cubicBezTo>
                <a:cubicBezTo>
                  <a:pt x="163" y="107"/>
                  <a:pt x="162" y="106"/>
                  <a:pt x="161" y="106"/>
                </a:cubicBezTo>
                <a:cubicBezTo>
                  <a:pt x="159" y="106"/>
                  <a:pt x="159" y="106"/>
                  <a:pt x="159" y="106"/>
                </a:cubicBezTo>
                <a:close/>
                <a:moveTo>
                  <a:pt x="161" y="108"/>
                </a:moveTo>
                <a:cubicBezTo>
                  <a:pt x="159" y="108"/>
                  <a:pt x="159" y="108"/>
                  <a:pt x="159" y="108"/>
                </a:cubicBezTo>
                <a:cubicBezTo>
                  <a:pt x="159" y="108"/>
                  <a:pt x="158" y="108"/>
                  <a:pt x="158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58" y="109"/>
                  <a:pt x="158" y="109"/>
                  <a:pt x="158" y="109"/>
                </a:cubicBezTo>
                <a:cubicBezTo>
                  <a:pt x="158" y="115"/>
                  <a:pt x="158" y="115"/>
                  <a:pt x="158" y="115"/>
                </a:cubicBezTo>
                <a:cubicBezTo>
                  <a:pt x="158" y="116"/>
                  <a:pt x="158" y="116"/>
                  <a:pt x="158" y="116"/>
                </a:cubicBezTo>
                <a:cubicBezTo>
                  <a:pt x="158" y="116"/>
                  <a:pt x="159" y="117"/>
                  <a:pt x="159" y="117"/>
                </a:cubicBezTo>
                <a:cubicBezTo>
                  <a:pt x="161" y="117"/>
                  <a:pt x="161" y="117"/>
                  <a:pt x="161" y="117"/>
                </a:cubicBezTo>
                <a:cubicBezTo>
                  <a:pt x="162" y="117"/>
                  <a:pt x="162" y="116"/>
                  <a:pt x="162" y="116"/>
                </a:cubicBezTo>
                <a:cubicBezTo>
                  <a:pt x="162" y="116"/>
                  <a:pt x="162" y="116"/>
                  <a:pt x="162" y="116"/>
                </a:cubicBezTo>
                <a:cubicBezTo>
                  <a:pt x="162" y="116"/>
                  <a:pt x="163" y="116"/>
                  <a:pt x="163" y="115"/>
                </a:cubicBezTo>
                <a:cubicBezTo>
                  <a:pt x="163" y="109"/>
                  <a:pt x="163" y="109"/>
                  <a:pt x="163" y="109"/>
                </a:cubicBezTo>
                <a:cubicBezTo>
                  <a:pt x="163" y="109"/>
                  <a:pt x="162" y="109"/>
                  <a:pt x="162" y="108"/>
                </a:cubicBezTo>
                <a:cubicBezTo>
                  <a:pt x="162" y="108"/>
                  <a:pt x="162" y="108"/>
                  <a:pt x="162" y="108"/>
                </a:cubicBezTo>
                <a:cubicBezTo>
                  <a:pt x="162" y="108"/>
                  <a:pt x="162" y="108"/>
                  <a:pt x="161" y="108"/>
                </a:cubicBezTo>
                <a:close/>
                <a:moveTo>
                  <a:pt x="149" y="106"/>
                </a:moveTo>
                <a:cubicBezTo>
                  <a:pt x="148" y="106"/>
                  <a:pt x="147" y="107"/>
                  <a:pt x="147" y="107"/>
                </a:cubicBezTo>
                <a:cubicBezTo>
                  <a:pt x="147" y="107"/>
                  <a:pt x="147" y="107"/>
                  <a:pt x="147" y="107"/>
                </a:cubicBezTo>
                <a:cubicBezTo>
                  <a:pt x="146" y="108"/>
                  <a:pt x="146" y="109"/>
                  <a:pt x="146" y="109"/>
                </a:cubicBezTo>
                <a:cubicBezTo>
                  <a:pt x="146" y="115"/>
                  <a:pt x="146" y="115"/>
                  <a:pt x="146" y="115"/>
                </a:cubicBezTo>
                <a:cubicBezTo>
                  <a:pt x="146" y="116"/>
                  <a:pt x="146" y="117"/>
                  <a:pt x="147" y="117"/>
                </a:cubicBezTo>
                <a:cubicBezTo>
                  <a:pt x="147" y="118"/>
                  <a:pt x="148" y="118"/>
                  <a:pt x="149" y="118"/>
                </a:cubicBezTo>
                <a:cubicBezTo>
                  <a:pt x="151" y="118"/>
                  <a:pt x="151" y="118"/>
                  <a:pt x="151" y="118"/>
                </a:cubicBezTo>
                <a:cubicBezTo>
                  <a:pt x="152" y="118"/>
                  <a:pt x="153" y="118"/>
                  <a:pt x="153" y="117"/>
                </a:cubicBezTo>
                <a:cubicBezTo>
                  <a:pt x="153" y="117"/>
                  <a:pt x="153" y="117"/>
                  <a:pt x="153" y="117"/>
                </a:cubicBezTo>
                <a:cubicBezTo>
                  <a:pt x="154" y="117"/>
                  <a:pt x="154" y="116"/>
                  <a:pt x="154" y="115"/>
                </a:cubicBezTo>
                <a:cubicBezTo>
                  <a:pt x="154" y="109"/>
                  <a:pt x="154" y="109"/>
                  <a:pt x="154" y="109"/>
                </a:cubicBezTo>
                <a:cubicBezTo>
                  <a:pt x="154" y="109"/>
                  <a:pt x="154" y="108"/>
                  <a:pt x="153" y="107"/>
                </a:cubicBezTo>
                <a:cubicBezTo>
                  <a:pt x="153" y="107"/>
                  <a:pt x="153" y="107"/>
                  <a:pt x="153" y="107"/>
                </a:cubicBezTo>
                <a:cubicBezTo>
                  <a:pt x="153" y="107"/>
                  <a:pt x="153" y="107"/>
                  <a:pt x="153" y="107"/>
                </a:cubicBezTo>
                <a:cubicBezTo>
                  <a:pt x="153" y="107"/>
                  <a:pt x="152" y="106"/>
                  <a:pt x="151" y="106"/>
                </a:cubicBezTo>
                <a:cubicBezTo>
                  <a:pt x="149" y="106"/>
                  <a:pt x="149" y="106"/>
                  <a:pt x="149" y="106"/>
                </a:cubicBezTo>
                <a:close/>
                <a:moveTo>
                  <a:pt x="151" y="108"/>
                </a:moveTo>
                <a:cubicBezTo>
                  <a:pt x="149" y="108"/>
                  <a:pt x="149" y="108"/>
                  <a:pt x="149" y="108"/>
                </a:cubicBezTo>
                <a:cubicBezTo>
                  <a:pt x="149" y="108"/>
                  <a:pt x="148" y="108"/>
                  <a:pt x="148" y="108"/>
                </a:cubicBezTo>
                <a:cubicBezTo>
                  <a:pt x="148" y="108"/>
                  <a:pt x="148" y="108"/>
                  <a:pt x="148" y="108"/>
                </a:cubicBezTo>
                <a:cubicBezTo>
                  <a:pt x="148" y="109"/>
                  <a:pt x="148" y="109"/>
                  <a:pt x="148" y="109"/>
                </a:cubicBezTo>
                <a:cubicBezTo>
                  <a:pt x="148" y="115"/>
                  <a:pt x="148" y="115"/>
                  <a:pt x="148" y="115"/>
                </a:cubicBezTo>
                <a:cubicBezTo>
                  <a:pt x="148" y="116"/>
                  <a:pt x="148" y="116"/>
                  <a:pt x="148" y="116"/>
                </a:cubicBezTo>
                <a:cubicBezTo>
                  <a:pt x="148" y="116"/>
                  <a:pt x="149" y="117"/>
                  <a:pt x="149" y="117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51" y="117"/>
                  <a:pt x="152" y="116"/>
                  <a:pt x="152" y="116"/>
                </a:cubicBezTo>
                <a:cubicBezTo>
                  <a:pt x="152" y="116"/>
                  <a:pt x="152" y="116"/>
                  <a:pt x="152" y="116"/>
                </a:cubicBezTo>
                <a:cubicBezTo>
                  <a:pt x="152" y="116"/>
                  <a:pt x="152" y="116"/>
                  <a:pt x="152" y="115"/>
                </a:cubicBezTo>
                <a:cubicBezTo>
                  <a:pt x="152" y="109"/>
                  <a:pt x="152" y="109"/>
                  <a:pt x="152" y="109"/>
                </a:cubicBezTo>
                <a:cubicBezTo>
                  <a:pt x="152" y="109"/>
                  <a:pt x="152" y="109"/>
                  <a:pt x="152" y="108"/>
                </a:cubicBezTo>
                <a:cubicBezTo>
                  <a:pt x="152" y="108"/>
                  <a:pt x="152" y="108"/>
                  <a:pt x="152" y="108"/>
                </a:cubicBezTo>
                <a:cubicBezTo>
                  <a:pt x="152" y="108"/>
                  <a:pt x="151" y="108"/>
                  <a:pt x="151" y="108"/>
                </a:cubicBezTo>
                <a:close/>
                <a:moveTo>
                  <a:pt x="139" y="106"/>
                </a:moveTo>
                <a:cubicBezTo>
                  <a:pt x="138" y="106"/>
                  <a:pt x="137" y="107"/>
                  <a:pt x="136" y="107"/>
                </a:cubicBezTo>
                <a:cubicBezTo>
                  <a:pt x="136" y="107"/>
                  <a:pt x="136" y="107"/>
                  <a:pt x="136" y="107"/>
                </a:cubicBezTo>
                <a:cubicBezTo>
                  <a:pt x="136" y="108"/>
                  <a:pt x="136" y="109"/>
                  <a:pt x="136" y="109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36" y="116"/>
                  <a:pt x="136" y="117"/>
                  <a:pt x="136" y="117"/>
                </a:cubicBezTo>
                <a:cubicBezTo>
                  <a:pt x="137" y="118"/>
                  <a:pt x="138" y="118"/>
                  <a:pt x="139" y="118"/>
                </a:cubicBezTo>
                <a:cubicBezTo>
                  <a:pt x="141" y="118"/>
                  <a:pt x="141" y="118"/>
                  <a:pt x="141" y="118"/>
                </a:cubicBezTo>
                <a:cubicBezTo>
                  <a:pt x="141" y="118"/>
                  <a:pt x="142" y="118"/>
                  <a:pt x="143" y="117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143" y="117"/>
                  <a:pt x="144" y="116"/>
                  <a:pt x="144" y="115"/>
                </a:cubicBezTo>
                <a:cubicBezTo>
                  <a:pt x="144" y="109"/>
                  <a:pt x="144" y="109"/>
                  <a:pt x="144" y="109"/>
                </a:cubicBezTo>
                <a:cubicBezTo>
                  <a:pt x="144" y="109"/>
                  <a:pt x="143" y="108"/>
                  <a:pt x="143" y="107"/>
                </a:cubicBezTo>
                <a:cubicBezTo>
                  <a:pt x="143" y="107"/>
                  <a:pt x="143" y="107"/>
                  <a:pt x="143" y="107"/>
                </a:cubicBezTo>
                <a:cubicBezTo>
                  <a:pt x="143" y="107"/>
                  <a:pt x="143" y="107"/>
                  <a:pt x="143" y="107"/>
                </a:cubicBezTo>
                <a:cubicBezTo>
                  <a:pt x="142" y="107"/>
                  <a:pt x="141" y="106"/>
                  <a:pt x="141" y="106"/>
                </a:cubicBezTo>
                <a:cubicBezTo>
                  <a:pt x="139" y="106"/>
                  <a:pt x="139" y="106"/>
                  <a:pt x="139" y="106"/>
                </a:cubicBezTo>
                <a:close/>
                <a:moveTo>
                  <a:pt x="141" y="108"/>
                </a:moveTo>
                <a:cubicBezTo>
                  <a:pt x="139" y="108"/>
                  <a:pt x="139" y="108"/>
                  <a:pt x="139" y="108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7" y="109"/>
                  <a:pt x="137" y="109"/>
                  <a:pt x="137" y="109"/>
                </a:cubicBezTo>
                <a:cubicBezTo>
                  <a:pt x="137" y="115"/>
                  <a:pt x="137" y="115"/>
                  <a:pt x="137" y="115"/>
                </a:cubicBezTo>
                <a:cubicBezTo>
                  <a:pt x="137" y="116"/>
                  <a:pt x="137" y="116"/>
                  <a:pt x="138" y="116"/>
                </a:cubicBezTo>
                <a:cubicBezTo>
                  <a:pt x="138" y="116"/>
                  <a:pt x="138" y="117"/>
                  <a:pt x="139" y="117"/>
                </a:cubicBezTo>
                <a:cubicBezTo>
                  <a:pt x="141" y="117"/>
                  <a:pt x="141" y="117"/>
                  <a:pt x="141" y="117"/>
                </a:cubicBezTo>
                <a:cubicBezTo>
                  <a:pt x="141" y="117"/>
                  <a:pt x="141" y="116"/>
                  <a:pt x="142" y="116"/>
                </a:cubicBezTo>
                <a:cubicBezTo>
                  <a:pt x="142" y="116"/>
                  <a:pt x="142" y="116"/>
                  <a:pt x="142" y="116"/>
                </a:cubicBezTo>
                <a:cubicBezTo>
                  <a:pt x="142" y="116"/>
                  <a:pt x="142" y="116"/>
                  <a:pt x="142" y="115"/>
                </a:cubicBezTo>
                <a:cubicBezTo>
                  <a:pt x="142" y="109"/>
                  <a:pt x="142" y="109"/>
                  <a:pt x="142" y="109"/>
                </a:cubicBezTo>
                <a:cubicBezTo>
                  <a:pt x="142" y="109"/>
                  <a:pt x="142" y="109"/>
                  <a:pt x="142" y="108"/>
                </a:cubicBezTo>
                <a:cubicBezTo>
                  <a:pt x="142" y="108"/>
                  <a:pt x="142" y="108"/>
                  <a:pt x="142" y="108"/>
                </a:cubicBezTo>
                <a:cubicBezTo>
                  <a:pt x="141" y="108"/>
                  <a:pt x="141" y="108"/>
                  <a:pt x="141" y="108"/>
                </a:cubicBezTo>
                <a:close/>
                <a:moveTo>
                  <a:pt x="130" y="108"/>
                </a:moveTo>
                <a:cubicBezTo>
                  <a:pt x="128" y="108"/>
                  <a:pt x="128" y="108"/>
                  <a:pt x="128" y="108"/>
                </a:cubicBezTo>
                <a:cubicBezTo>
                  <a:pt x="128" y="108"/>
                  <a:pt x="128" y="108"/>
                  <a:pt x="127" y="108"/>
                </a:cubicBezTo>
                <a:cubicBezTo>
                  <a:pt x="127" y="108"/>
                  <a:pt x="127" y="108"/>
                  <a:pt x="127" y="108"/>
                </a:cubicBezTo>
                <a:cubicBezTo>
                  <a:pt x="127" y="109"/>
                  <a:pt x="127" y="109"/>
                  <a:pt x="127" y="109"/>
                </a:cubicBezTo>
                <a:cubicBezTo>
                  <a:pt x="127" y="115"/>
                  <a:pt x="127" y="115"/>
                  <a:pt x="127" y="115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8" y="116"/>
                  <a:pt x="128" y="117"/>
                  <a:pt x="128" y="117"/>
                </a:cubicBezTo>
                <a:cubicBezTo>
                  <a:pt x="130" y="117"/>
                  <a:pt x="130" y="117"/>
                  <a:pt x="130" y="117"/>
                </a:cubicBezTo>
                <a:cubicBezTo>
                  <a:pt x="131" y="117"/>
                  <a:pt x="131" y="116"/>
                  <a:pt x="131" y="116"/>
                </a:cubicBezTo>
                <a:cubicBezTo>
                  <a:pt x="131" y="116"/>
                  <a:pt x="131" y="116"/>
                  <a:pt x="131" y="116"/>
                </a:cubicBezTo>
                <a:cubicBezTo>
                  <a:pt x="132" y="116"/>
                  <a:pt x="132" y="116"/>
                  <a:pt x="132" y="115"/>
                </a:cubicBezTo>
                <a:cubicBezTo>
                  <a:pt x="132" y="109"/>
                  <a:pt x="132" y="109"/>
                  <a:pt x="132" y="109"/>
                </a:cubicBezTo>
                <a:cubicBezTo>
                  <a:pt x="132" y="109"/>
                  <a:pt x="132" y="109"/>
                  <a:pt x="131" y="108"/>
                </a:cubicBezTo>
                <a:cubicBezTo>
                  <a:pt x="131" y="108"/>
                  <a:pt x="131" y="108"/>
                  <a:pt x="131" y="108"/>
                </a:cubicBezTo>
                <a:cubicBezTo>
                  <a:pt x="131" y="108"/>
                  <a:pt x="131" y="108"/>
                  <a:pt x="130" y="108"/>
                </a:cubicBezTo>
                <a:close/>
                <a:moveTo>
                  <a:pt x="78" y="106"/>
                </a:moveTo>
                <a:cubicBezTo>
                  <a:pt x="78" y="106"/>
                  <a:pt x="77" y="107"/>
                  <a:pt x="76" y="107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6" y="108"/>
                  <a:pt x="75" y="109"/>
                  <a:pt x="75" y="109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5" y="116"/>
                  <a:pt x="76" y="117"/>
                  <a:pt x="76" y="117"/>
                </a:cubicBezTo>
                <a:cubicBezTo>
                  <a:pt x="77" y="118"/>
                  <a:pt x="78" y="118"/>
                  <a:pt x="78" y="118"/>
                </a:cubicBezTo>
                <a:cubicBezTo>
                  <a:pt x="80" y="118"/>
                  <a:pt x="80" y="118"/>
                  <a:pt x="80" y="118"/>
                </a:cubicBezTo>
                <a:cubicBezTo>
                  <a:pt x="81" y="118"/>
                  <a:pt x="82" y="118"/>
                  <a:pt x="83" y="117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3" y="117"/>
                  <a:pt x="83" y="116"/>
                  <a:pt x="83" y="115"/>
                </a:cubicBezTo>
                <a:cubicBezTo>
                  <a:pt x="83" y="109"/>
                  <a:pt x="83" y="109"/>
                  <a:pt x="83" y="109"/>
                </a:cubicBezTo>
                <a:cubicBezTo>
                  <a:pt x="83" y="109"/>
                  <a:pt x="83" y="108"/>
                  <a:pt x="83" y="107"/>
                </a:cubicBezTo>
                <a:cubicBezTo>
                  <a:pt x="83" y="107"/>
                  <a:pt x="83" y="107"/>
                  <a:pt x="83" y="107"/>
                </a:cubicBezTo>
                <a:cubicBezTo>
                  <a:pt x="83" y="107"/>
                  <a:pt x="83" y="107"/>
                  <a:pt x="83" y="107"/>
                </a:cubicBezTo>
                <a:cubicBezTo>
                  <a:pt x="82" y="107"/>
                  <a:pt x="81" y="106"/>
                  <a:pt x="80" y="106"/>
                </a:cubicBezTo>
                <a:cubicBezTo>
                  <a:pt x="78" y="106"/>
                  <a:pt x="78" y="106"/>
                  <a:pt x="78" y="106"/>
                </a:cubicBezTo>
                <a:close/>
                <a:moveTo>
                  <a:pt x="109" y="106"/>
                </a:moveTo>
                <a:cubicBezTo>
                  <a:pt x="108" y="106"/>
                  <a:pt x="108" y="107"/>
                  <a:pt x="107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06" y="108"/>
                  <a:pt x="106" y="109"/>
                  <a:pt x="106" y="109"/>
                </a:cubicBezTo>
                <a:cubicBezTo>
                  <a:pt x="106" y="115"/>
                  <a:pt x="106" y="115"/>
                  <a:pt x="106" y="115"/>
                </a:cubicBezTo>
                <a:cubicBezTo>
                  <a:pt x="106" y="116"/>
                  <a:pt x="106" y="117"/>
                  <a:pt x="107" y="117"/>
                </a:cubicBezTo>
                <a:cubicBezTo>
                  <a:pt x="108" y="118"/>
                  <a:pt x="108" y="118"/>
                  <a:pt x="109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2" y="118"/>
                  <a:pt x="113" y="118"/>
                  <a:pt x="113" y="117"/>
                </a:cubicBezTo>
                <a:cubicBezTo>
                  <a:pt x="113" y="117"/>
                  <a:pt x="113" y="117"/>
                  <a:pt x="113" y="117"/>
                </a:cubicBezTo>
                <a:cubicBezTo>
                  <a:pt x="114" y="117"/>
                  <a:pt x="114" y="116"/>
                  <a:pt x="114" y="115"/>
                </a:cubicBezTo>
                <a:cubicBezTo>
                  <a:pt x="114" y="109"/>
                  <a:pt x="114" y="109"/>
                  <a:pt x="114" y="109"/>
                </a:cubicBezTo>
                <a:cubicBezTo>
                  <a:pt x="114" y="109"/>
                  <a:pt x="114" y="108"/>
                  <a:pt x="113" y="107"/>
                </a:cubicBezTo>
                <a:cubicBezTo>
                  <a:pt x="113" y="107"/>
                  <a:pt x="113" y="107"/>
                  <a:pt x="113" y="107"/>
                </a:cubicBezTo>
                <a:cubicBezTo>
                  <a:pt x="113" y="107"/>
                  <a:pt x="113" y="107"/>
                  <a:pt x="113" y="107"/>
                </a:cubicBezTo>
                <a:cubicBezTo>
                  <a:pt x="113" y="107"/>
                  <a:pt x="112" y="106"/>
                  <a:pt x="111" y="106"/>
                </a:cubicBezTo>
                <a:cubicBezTo>
                  <a:pt x="109" y="106"/>
                  <a:pt x="109" y="106"/>
                  <a:pt x="109" y="106"/>
                </a:cubicBezTo>
                <a:close/>
                <a:moveTo>
                  <a:pt x="111" y="108"/>
                </a:moveTo>
                <a:cubicBezTo>
                  <a:pt x="109" y="108"/>
                  <a:pt x="109" y="108"/>
                  <a:pt x="109" y="108"/>
                </a:cubicBezTo>
                <a:cubicBezTo>
                  <a:pt x="109" y="108"/>
                  <a:pt x="108" y="108"/>
                  <a:pt x="108" y="108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8" y="109"/>
                  <a:pt x="108" y="109"/>
                  <a:pt x="108" y="109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8" y="116"/>
                  <a:pt x="108" y="116"/>
                  <a:pt x="108" y="116"/>
                </a:cubicBezTo>
                <a:cubicBezTo>
                  <a:pt x="108" y="116"/>
                  <a:pt x="109" y="117"/>
                  <a:pt x="109" y="117"/>
                </a:cubicBezTo>
                <a:cubicBezTo>
                  <a:pt x="111" y="117"/>
                  <a:pt x="111" y="117"/>
                  <a:pt x="111" y="117"/>
                </a:cubicBezTo>
                <a:cubicBezTo>
                  <a:pt x="112" y="117"/>
                  <a:pt x="112" y="116"/>
                  <a:pt x="112" y="116"/>
                </a:cubicBezTo>
                <a:cubicBezTo>
                  <a:pt x="112" y="116"/>
                  <a:pt x="112" y="116"/>
                  <a:pt x="112" y="116"/>
                </a:cubicBezTo>
                <a:cubicBezTo>
                  <a:pt x="112" y="116"/>
                  <a:pt x="113" y="116"/>
                  <a:pt x="113" y="115"/>
                </a:cubicBezTo>
                <a:cubicBezTo>
                  <a:pt x="113" y="109"/>
                  <a:pt x="113" y="109"/>
                  <a:pt x="113" y="109"/>
                </a:cubicBezTo>
                <a:cubicBezTo>
                  <a:pt x="113" y="109"/>
                  <a:pt x="112" y="109"/>
                  <a:pt x="112" y="108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12" y="108"/>
                  <a:pt x="112" y="108"/>
                  <a:pt x="111" y="108"/>
                </a:cubicBezTo>
                <a:close/>
                <a:moveTo>
                  <a:pt x="99" y="106"/>
                </a:moveTo>
                <a:cubicBezTo>
                  <a:pt x="98" y="106"/>
                  <a:pt x="97" y="107"/>
                  <a:pt x="9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96" y="108"/>
                  <a:pt x="96" y="109"/>
                  <a:pt x="96" y="109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6" y="116"/>
                  <a:pt x="96" y="117"/>
                  <a:pt x="97" y="117"/>
                </a:cubicBezTo>
                <a:cubicBezTo>
                  <a:pt x="97" y="118"/>
                  <a:pt x="98" y="118"/>
                  <a:pt x="99" y="118"/>
                </a:cubicBezTo>
                <a:cubicBezTo>
                  <a:pt x="101" y="118"/>
                  <a:pt x="101" y="118"/>
                  <a:pt x="101" y="118"/>
                </a:cubicBezTo>
                <a:cubicBezTo>
                  <a:pt x="102" y="118"/>
                  <a:pt x="103" y="118"/>
                  <a:pt x="103" y="117"/>
                </a:cubicBezTo>
                <a:cubicBezTo>
                  <a:pt x="103" y="117"/>
                  <a:pt x="103" y="117"/>
                  <a:pt x="103" y="117"/>
                </a:cubicBezTo>
                <a:cubicBezTo>
                  <a:pt x="104" y="117"/>
                  <a:pt x="104" y="116"/>
                  <a:pt x="104" y="115"/>
                </a:cubicBezTo>
                <a:cubicBezTo>
                  <a:pt x="104" y="109"/>
                  <a:pt x="104" y="109"/>
                  <a:pt x="104" y="109"/>
                </a:cubicBezTo>
                <a:cubicBezTo>
                  <a:pt x="104" y="109"/>
                  <a:pt x="104" y="108"/>
                  <a:pt x="103" y="107"/>
                </a:cubicBezTo>
                <a:cubicBezTo>
                  <a:pt x="103" y="107"/>
                  <a:pt x="103" y="107"/>
                  <a:pt x="103" y="107"/>
                </a:cubicBezTo>
                <a:cubicBezTo>
                  <a:pt x="103" y="107"/>
                  <a:pt x="103" y="107"/>
                  <a:pt x="103" y="107"/>
                </a:cubicBezTo>
                <a:cubicBezTo>
                  <a:pt x="103" y="107"/>
                  <a:pt x="102" y="106"/>
                  <a:pt x="101" y="106"/>
                </a:cubicBezTo>
                <a:cubicBezTo>
                  <a:pt x="99" y="106"/>
                  <a:pt x="99" y="106"/>
                  <a:pt x="99" y="106"/>
                </a:cubicBezTo>
                <a:close/>
                <a:moveTo>
                  <a:pt x="101" y="108"/>
                </a:moveTo>
                <a:cubicBezTo>
                  <a:pt x="99" y="108"/>
                  <a:pt x="99" y="108"/>
                  <a:pt x="99" y="108"/>
                </a:cubicBezTo>
                <a:cubicBezTo>
                  <a:pt x="99" y="108"/>
                  <a:pt x="98" y="108"/>
                  <a:pt x="98" y="10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98" y="109"/>
                  <a:pt x="98" y="109"/>
                  <a:pt x="98" y="109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98" y="116"/>
                  <a:pt x="98" y="116"/>
                  <a:pt x="98" y="116"/>
                </a:cubicBezTo>
                <a:cubicBezTo>
                  <a:pt x="98" y="116"/>
                  <a:pt x="99" y="117"/>
                  <a:pt x="99" y="117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1" y="117"/>
                  <a:pt x="102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16"/>
                  <a:pt x="102" y="116"/>
                  <a:pt x="102" y="115"/>
                </a:cubicBezTo>
                <a:cubicBezTo>
                  <a:pt x="102" y="109"/>
                  <a:pt x="102" y="109"/>
                  <a:pt x="102" y="109"/>
                </a:cubicBezTo>
                <a:cubicBezTo>
                  <a:pt x="102" y="109"/>
                  <a:pt x="102" y="109"/>
                  <a:pt x="102" y="108"/>
                </a:cubicBezTo>
                <a:cubicBezTo>
                  <a:pt x="102" y="108"/>
                  <a:pt x="102" y="108"/>
                  <a:pt x="102" y="108"/>
                </a:cubicBezTo>
                <a:cubicBezTo>
                  <a:pt x="102" y="108"/>
                  <a:pt x="101" y="108"/>
                  <a:pt x="101" y="108"/>
                </a:cubicBezTo>
                <a:close/>
                <a:moveTo>
                  <a:pt x="89" y="106"/>
                </a:moveTo>
                <a:cubicBezTo>
                  <a:pt x="88" y="106"/>
                  <a:pt x="87" y="107"/>
                  <a:pt x="86" y="107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6" y="108"/>
                  <a:pt x="86" y="109"/>
                  <a:pt x="86" y="109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6" y="116"/>
                  <a:pt x="86" y="117"/>
                  <a:pt x="86" y="117"/>
                </a:cubicBezTo>
                <a:cubicBezTo>
                  <a:pt x="87" y="118"/>
                  <a:pt x="88" y="118"/>
                  <a:pt x="89" y="118"/>
                </a:cubicBezTo>
                <a:cubicBezTo>
                  <a:pt x="91" y="118"/>
                  <a:pt x="91" y="118"/>
                  <a:pt x="91" y="118"/>
                </a:cubicBezTo>
                <a:cubicBezTo>
                  <a:pt x="91" y="118"/>
                  <a:pt x="92" y="118"/>
                  <a:pt x="93" y="117"/>
                </a:cubicBezTo>
                <a:cubicBezTo>
                  <a:pt x="93" y="117"/>
                  <a:pt x="93" y="117"/>
                  <a:pt x="93" y="117"/>
                </a:cubicBezTo>
                <a:cubicBezTo>
                  <a:pt x="93" y="117"/>
                  <a:pt x="94" y="116"/>
                  <a:pt x="94" y="115"/>
                </a:cubicBezTo>
                <a:cubicBezTo>
                  <a:pt x="94" y="109"/>
                  <a:pt x="94" y="109"/>
                  <a:pt x="94" y="109"/>
                </a:cubicBezTo>
                <a:cubicBezTo>
                  <a:pt x="94" y="109"/>
                  <a:pt x="93" y="108"/>
                  <a:pt x="93" y="107"/>
                </a:cubicBezTo>
                <a:cubicBezTo>
                  <a:pt x="93" y="107"/>
                  <a:pt x="93" y="107"/>
                  <a:pt x="93" y="107"/>
                </a:cubicBezTo>
                <a:cubicBezTo>
                  <a:pt x="93" y="107"/>
                  <a:pt x="93" y="107"/>
                  <a:pt x="93" y="107"/>
                </a:cubicBezTo>
                <a:cubicBezTo>
                  <a:pt x="92" y="107"/>
                  <a:pt x="91" y="106"/>
                  <a:pt x="91" y="106"/>
                </a:cubicBezTo>
                <a:cubicBezTo>
                  <a:pt x="89" y="106"/>
                  <a:pt x="89" y="106"/>
                  <a:pt x="89" y="106"/>
                </a:cubicBezTo>
                <a:close/>
                <a:moveTo>
                  <a:pt x="91" y="108"/>
                </a:moveTo>
                <a:cubicBezTo>
                  <a:pt x="89" y="108"/>
                  <a:pt x="89" y="108"/>
                  <a:pt x="89" y="108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87" y="109"/>
                  <a:pt x="87" y="109"/>
                  <a:pt x="87" y="109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7" y="116"/>
                  <a:pt x="87" y="116"/>
                  <a:pt x="88" y="116"/>
                </a:cubicBezTo>
                <a:cubicBezTo>
                  <a:pt x="88" y="116"/>
                  <a:pt x="88" y="117"/>
                  <a:pt x="89" y="117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7"/>
                  <a:pt x="91" y="116"/>
                  <a:pt x="92" y="116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16"/>
                  <a:pt x="92" y="116"/>
                  <a:pt x="92" y="115"/>
                </a:cubicBezTo>
                <a:cubicBezTo>
                  <a:pt x="92" y="109"/>
                  <a:pt x="92" y="109"/>
                  <a:pt x="92" y="109"/>
                </a:cubicBezTo>
                <a:cubicBezTo>
                  <a:pt x="92" y="109"/>
                  <a:pt x="92" y="109"/>
                  <a:pt x="92" y="108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1" y="108"/>
                  <a:pt x="91" y="108"/>
                  <a:pt x="91" y="108"/>
                </a:cubicBezTo>
                <a:close/>
                <a:moveTo>
                  <a:pt x="80" y="108"/>
                </a:moveTo>
                <a:cubicBezTo>
                  <a:pt x="78" y="108"/>
                  <a:pt x="78" y="108"/>
                  <a:pt x="78" y="108"/>
                </a:cubicBezTo>
                <a:cubicBezTo>
                  <a:pt x="78" y="108"/>
                  <a:pt x="78" y="108"/>
                  <a:pt x="77" y="108"/>
                </a:cubicBezTo>
                <a:cubicBezTo>
                  <a:pt x="77" y="108"/>
                  <a:pt x="77" y="108"/>
                  <a:pt x="77" y="108"/>
                </a:cubicBezTo>
                <a:cubicBezTo>
                  <a:pt x="77" y="109"/>
                  <a:pt x="77" y="109"/>
                  <a:pt x="77" y="109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8" y="116"/>
                  <a:pt x="78" y="117"/>
                  <a:pt x="78" y="117"/>
                </a:cubicBezTo>
                <a:cubicBezTo>
                  <a:pt x="80" y="117"/>
                  <a:pt x="80" y="117"/>
                  <a:pt x="80" y="117"/>
                </a:cubicBezTo>
                <a:cubicBezTo>
                  <a:pt x="81" y="117"/>
                  <a:pt x="81" y="116"/>
                  <a:pt x="81" y="116"/>
                </a:cubicBezTo>
                <a:cubicBezTo>
                  <a:pt x="81" y="116"/>
                  <a:pt x="81" y="116"/>
                  <a:pt x="81" y="116"/>
                </a:cubicBezTo>
                <a:cubicBezTo>
                  <a:pt x="82" y="116"/>
                  <a:pt x="82" y="116"/>
                  <a:pt x="82" y="115"/>
                </a:cubicBezTo>
                <a:cubicBezTo>
                  <a:pt x="82" y="109"/>
                  <a:pt x="82" y="109"/>
                  <a:pt x="82" y="109"/>
                </a:cubicBezTo>
                <a:cubicBezTo>
                  <a:pt x="82" y="109"/>
                  <a:pt x="82" y="109"/>
                  <a:pt x="81" y="108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81" y="108"/>
                  <a:pt x="81" y="108"/>
                  <a:pt x="80" y="108"/>
                </a:cubicBezTo>
                <a:close/>
                <a:moveTo>
                  <a:pt x="59" y="106"/>
                </a:moveTo>
                <a:cubicBezTo>
                  <a:pt x="58" y="106"/>
                  <a:pt x="58" y="107"/>
                  <a:pt x="57" y="107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6" y="108"/>
                  <a:pt x="56" y="109"/>
                  <a:pt x="56" y="109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6" y="116"/>
                  <a:pt x="56" y="117"/>
                  <a:pt x="57" y="117"/>
                </a:cubicBezTo>
                <a:cubicBezTo>
                  <a:pt x="58" y="118"/>
                  <a:pt x="58" y="118"/>
                  <a:pt x="59" y="118"/>
                </a:cubicBezTo>
                <a:cubicBezTo>
                  <a:pt x="61" y="118"/>
                  <a:pt x="61" y="118"/>
                  <a:pt x="61" y="118"/>
                </a:cubicBezTo>
                <a:cubicBezTo>
                  <a:pt x="62" y="118"/>
                  <a:pt x="63" y="118"/>
                  <a:pt x="63" y="117"/>
                </a:cubicBezTo>
                <a:cubicBezTo>
                  <a:pt x="63" y="117"/>
                  <a:pt x="63" y="117"/>
                  <a:pt x="63" y="117"/>
                </a:cubicBezTo>
                <a:cubicBezTo>
                  <a:pt x="64" y="117"/>
                  <a:pt x="64" y="116"/>
                  <a:pt x="64" y="115"/>
                </a:cubicBezTo>
                <a:cubicBezTo>
                  <a:pt x="64" y="109"/>
                  <a:pt x="64" y="109"/>
                  <a:pt x="64" y="109"/>
                </a:cubicBezTo>
                <a:cubicBezTo>
                  <a:pt x="64" y="109"/>
                  <a:pt x="64" y="108"/>
                  <a:pt x="63" y="107"/>
                </a:cubicBezTo>
                <a:cubicBezTo>
                  <a:pt x="63" y="107"/>
                  <a:pt x="63" y="107"/>
                  <a:pt x="63" y="107"/>
                </a:cubicBezTo>
                <a:cubicBezTo>
                  <a:pt x="63" y="107"/>
                  <a:pt x="63" y="107"/>
                  <a:pt x="63" y="107"/>
                </a:cubicBezTo>
                <a:cubicBezTo>
                  <a:pt x="63" y="107"/>
                  <a:pt x="62" y="106"/>
                  <a:pt x="61" y="106"/>
                </a:cubicBezTo>
                <a:cubicBezTo>
                  <a:pt x="59" y="106"/>
                  <a:pt x="59" y="106"/>
                  <a:pt x="59" y="106"/>
                </a:cubicBezTo>
                <a:close/>
                <a:moveTo>
                  <a:pt x="61" y="108"/>
                </a:moveTo>
                <a:cubicBezTo>
                  <a:pt x="59" y="108"/>
                  <a:pt x="59" y="108"/>
                  <a:pt x="59" y="108"/>
                </a:cubicBezTo>
                <a:cubicBezTo>
                  <a:pt x="59" y="108"/>
                  <a:pt x="58" y="108"/>
                  <a:pt x="58" y="108"/>
                </a:cubicBezTo>
                <a:cubicBezTo>
                  <a:pt x="58" y="108"/>
                  <a:pt x="58" y="108"/>
                  <a:pt x="58" y="108"/>
                </a:cubicBezTo>
                <a:cubicBezTo>
                  <a:pt x="58" y="109"/>
                  <a:pt x="58" y="109"/>
                  <a:pt x="58" y="109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58" y="116"/>
                  <a:pt x="59" y="117"/>
                  <a:pt x="59" y="117"/>
                </a:cubicBezTo>
                <a:cubicBezTo>
                  <a:pt x="61" y="117"/>
                  <a:pt x="61" y="117"/>
                  <a:pt x="61" y="117"/>
                </a:cubicBezTo>
                <a:cubicBezTo>
                  <a:pt x="62" y="117"/>
                  <a:pt x="62" y="116"/>
                  <a:pt x="62" y="116"/>
                </a:cubicBezTo>
                <a:cubicBezTo>
                  <a:pt x="62" y="116"/>
                  <a:pt x="62" y="116"/>
                  <a:pt x="62" y="116"/>
                </a:cubicBezTo>
                <a:cubicBezTo>
                  <a:pt x="62" y="116"/>
                  <a:pt x="63" y="116"/>
                  <a:pt x="63" y="115"/>
                </a:cubicBezTo>
                <a:cubicBezTo>
                  <a:pt x="63" y="109"/>
                  <a:pt x="63" y="109"/>
                  <a:pt x="63" y="109"/>
                </a:cubicBezTo>
                <a:cubicBezTo>
                  <a:pt x="63" y="109"/>
                  <a:pt x="62" y="109"/>
                  <a:pt x="62" y="108"/>
                </a:cubicBezTo>
                <a:cubicBezTo>
                  <a:pt x="62" y="108"/>
                  <a:pt x="62" y="108"/>
                  <a:pt x="62" y="108"/>
                </a:cubicBezTo>
                <a:cubicBezTo>
                  <a:pt x="62" y="108"/>
                  <a:pt x="62" y="108"/>
                  <a:pt x="61" y="108"/>
                </a:cubicBezTo>
                <a:close/>
                <a:moveTo>
                  <a:pt x="49" y="106"/>
                </a:moveTo>
                <a:cubicBezTo>
                  <a:pt x="48" y="106"/>
                  <a:pt x="47" y="107"/>
                  <a:pt x="47" y="107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46" y="108"/>
                  <a:pt x="46" y="109"/>
                  <a:pt x="46" y="109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46" y="116"/>
                  <a:pt x="46" y="117"/>
                  <a:pt x="47" y="117"/>
                </a:cubicBezTo>
                <a:cubicBezTo>
                  <a:pt x="47" y="118"/>
                  <a:pt x="48" y="118"/>
                  <a:pt x="49" y="118"/>
                </a:cubicBezTo>
                <a:cubicBezTo>
                  <a:pt x="51" y="118"/>
                  <a:pt x="51" y="118"/>
                  <a:pt x="51" y="118"/>
                </a:cubicBezTo>
                <a:cubicBezTo>
                  <a:pt x="52" y="118"/>
                  <a:pt x="53" y="118"/>
                  <a:pt x="53" y="117"/>
                </a:cubicBezTo>
                <a:cubicBezTo>
                  <a:pt x="53" y="117"/>
                  <a:pt x="53" y="117"/>
                  <a:pt x="53" y="117"/>
                </a:cubicBezTo>
                <a:cubicBezTo>
                  <a:pt x="54" y="117"/>
                  <a:pt x="54" y="116"/>
                  <a:pt x="54" y="115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9"/>
                  <a:pt x="54" y="108"/>
                  <a:pt x="53" y="107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3" y="107"/>
                  <a:pt x="53" y="107"/>
                  <a:pt x="53" y="107"/>
                </a:cubicBezTo>
                <a:cubicBezTo>
                  <a:pt x="53" y="107"/>
                  <a:pt x="52" y="106"/>
                  <a:pt x="51" y="106"/>
                </a:cubicBezTo>
                <a:cubicBezTo>
                  <a:pt x="49" y="106"/>
                  <a:pt x="49" y="106"/>
                  <a:pt x="49" y="106"/>
                </a:cubicBezTo>
                <a:close/>
                <a:moveTo>
                  <a:pt x="51" y="108"/>
                </a:moveTo>
                <a:cubicBezTo>
                  <a:pt x="49" y="108"/>
                  <a:pt x="49" y="108"/>
                  <a:pt x="49" y="108"/>
                </a:cubicBezTo>
                <a:cubicBezTo>
                  <a:pt x="49" y="108"/>
                  <a:pt x="48" y="108"/>
                  <a:pt x="48" y="108"/>
                </a:cubicBezTo>
                <a:cubicBezTo>
                  <a:pt x="48" y="108"/>
                  <a:pt x="48" y="108"/>
                  <a:pt x="48" y="108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8" y="116"/>
                  <a:pt x="48" y="116"/>
                  <a:pt x="48" y="116"/>
                </a:cubicBezTo>
                <a:cubicBezTo>
                  <a:pt x="48" y="116"/>
                  <a:pt x="49" y="117"/>
                  <a:pt x="49" y="117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51" y="117"/>
                  <a:pt x="52" y="116"/>
                  <a:pt x="52" y="116"/>
                </a:cubicBezTo>
                <a:cubicBezTo>
                  <a:pt x="52" y="116"/>
                  <a:pt x="52" y="116"/>
                  <a:pt x="52" y="116"/>
                </a:cubicBezTo>
                <a:cubicBezTo>
                  <a:pt x="52" y="116"/>
                  <a:pt x="52" y="116"/>
                  <a:pt x="52" y="115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2" y="109"/>
                  <a:pt x="52" y="109"/>
                  <a:pt x="52" y="108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52" y="108"/>
                  <a:pt x="51" y="108"/>
                  <a:pt x="51" y="108"/>
                </a:cubicBezTo>
                <a:close/>
                <a:moveTo>
                  <a:pt x="39" y="106"/>
                </a:moveTo>
                <a:cubicBezTo>
                  <a:pt x="38" y="106"/>
                  <a:pt x="37" y="107"/>
                  <a:pt x="36" y="107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6" y="108"/>
                  <a:pt x="36" y="109"/>
                  <a:pt x="36" y="109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6" y="116"/>
                  <a:pt x="36" y="117"/>
                  <a:pt x="36" y="117"/>
                </a:cubicBezTo>
                <a:cubicBezTo>
                  <a:pt x="37" y="118"/>
                  <a:pt x="38" y="118"/>
                  <a:pt x="39" y="118"/>
                </a:cubicBezTo>
                <a:cubicBezTo>
                  <a:pt x="41" y="118"/>
                  <a:pt x="41" y="118"/>
                  <a:pt x="41" y="118"/>
                </a:cubicBezTo>
                <a:cubicBezTo>
                  <a:pt x="42" y="118"/>
                  <a:pt x="42" y="118"/>
                  <a:pt x="43" y="117"/>
                </a:cubicBezTo>
                <a:cubicBezTo>
                  <a:pt x="43" y="117"/>
                  <a:pt x="43" y="117"/>
                  <a:pt x="43" y="117"/>
                </a:cubicBezTo>
                <a:cubicBezTo>
                  <a:pt x="43" y="117"/>
                  <a:pt x="44" y="116"/>
                  <a:pt x="44" y="115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09"/>
                  <a:pt x="43" y="108"/>
                  <a:pt x="43" y="107"/>
                </a:cubicBezTo>
                <a:cubicBezTo>
                  <a:pt x="43" y="107"/>
                  <a:pt x="43" y="107"/>
                  <a:pt x="43" y="107"/>
                </a:cubicBezTo>
                <a:cubicBezTo>
                  <a:pt x="43" y="107"/>
                  <a:pt x="43" y="107"/>
                  <a:pt x="43" y="107"/>
                </a:cubicBezTo>
                <a:cubicBezTo>
                  <a:pt x="42" y="107"/>
                  <a:pt x="42" y="106"/>
                  <a:pt x="41" y="106"/>
                </a:cubicBezTo>
                <a:cubicBezTo>
                  <a:pt x="39" y="106"/>
                  <a:pt x="39" y="106"/>
                  <a:pt x="39" y="106"/>
                </a:cubicBezTo>
                <a:close/>
                <a:moveTo>
                  <a:pt x="41" y="108"/>
                </a:moveTo>
                <a:cubicBezTo>
                  <a:pt x="39" y="108"/>
                  <a:pt x="39" y="108"/>
                  <a:pt x="39" y="108"/>
                </a:cubicBezTo>
                <a:cubicBezTo>
                  <a:pt x="38" y="108"/>
                  <a:pt x="38" y="108"/>
                  <a:pt x="38" y="108"/>
                </a:cubicBezTo>
                <a:cubicBezTo>
                  <a:pt x="38" y="108"/>
                  <a:pt x="38" y="108"/>
                  <a:pt x="38" y="108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7" y="115"/>
                  <a:pt x="37" y="115"/>
                  <a:pt x="37" y="115"/>
                </a:cubicBezTo>
                <a:cubicBezTo>
                  <a:pt x="37" y="116"/>
                  <a:pt x="37" y="116"/>
                  <a:pt x="38" y="116"/>
                </a:cubicBezTo>
                <a:cubicBezTo>
                  <a:pt x="38" y="116"/>
                  <a:pt x="38" y="117"/>
                  <a:pt x="39" y="117"/>
                </a:cubicBezTo>
                <a:cubicBezTo>
                  <a:pt x="41" y="117"/>
                  <a:pt x="41" y="117"/>
                  <a:pt x="41" y="117"/>
                </a:cubicBezTo>
                <a:cubicBezTo>
                  <a:pt x="41" y="117"/>
                  <a:pt x="41" y="116"/>
                  <a:pt x="42" y="116"/>
                </a:cubicBezTo>
                <a:cubicBezTo>
                  <a:pt x="42" y="116"/>
                  <a:pt x="42" y="116"/>
                  <a:pt x="42" y="116"/>
                </a:cubicBezTo>
                <a:cubicBezTo>
                  <a:pt x="42" y="116"/>
                  <a:pt x="42" y="116"/>
                  <a:pt x="42" y="115"/>
                </a:cubicBezTo>
                <a:cubicBezTo>
                  <a:pt x="42" y="109"/>
                  <a:pt x="42" y="109"/>
                  <a:pt x="42" y="109"/>
                </a:cubicBezTo>
                <a:cubicBezTo>
                  <a:pt x="42" y="109"/>
                  <a:pt x="42" y="109"/>
                  <a:pt x="42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41" y="108"/>
                  <a:pt x="41" y="108"/>
                  <a:pt x="41" y="108"/>
                </a:cubicBezTo>
                <a:close/>
                <a:moveTo>
                  <a:pt x="30" y="108"/>
                </a:moveTo>
                <a:cubicBezTo>
                  <a:pt x="28" y="108"/>
                  <a:pt x="28" y="108"/>
                  <a:pt x="28" y="108"/>
                </a:cubicBezTo>
                <a:cubicBezTo>
                  <a:pt x="28" y="108"/>
                  <a:pt x="28" y="108"/>
                  <a:pt x="27" y="108"/>
                </a:cubicBezTo>
                <a:cubicBezTo>
                  <a:pt x="27" y="108"/>
                  <a:pt x="27" y="108"/>
                  <a:pt x="27" y="108"/>
                </a:cubicBezTo>
                <a:cubicBezTo>
                  <a:pt x="27" y="109"/>
                  <a:pt x="27" y="109"/>
                  <a:pt x="27" y="109"/>
                </a:cubicBezTo>
                <a:cubicBezTo>
                  <a:pt x="27" y="115"/>
                  <a:pt x="27" y="115"/>
                  <a:pt x="27" y="115"/>
                </a:cubicBezTo>
                <a:cubicBezTo>
                  <a:pt x="27" y="116"/>
                  <a:pt x="27" y="116"/>
                  <a:pt x="27" y="116"/>
                </a:cubicBezTo>
                <a:cubicBezTo>
                  <a:pt x="28" y="116"/>
                  <a:pt x="28" y="117"/>
                  <a:pt x="28" y="117"/>
                </a:cubicBezTo>
                <a:cubicBezTo>
                  <a:pt x="30" y="117"/>
                  <a:pt x="30" y="117"/>
                  <a:pt x="30" y="117"/>
                </a:cubicBezTo>
                <a:cubicBezTo>
                  <a:pt x="31" y="117"/>
                  <a:pt x="31" y="116"/>
                  <a:pt x="31" y="116"/>
                </a:cubicBezTo>
                <a:cubicBezTo>
                  <a:pt x="31" y="116"/>
                  <a:pt x="31" y="116"/>
                  <a:pt x="31" y="116"/>
                </a:cubicBezTo>
                <a:cubicBezTo>
                  <a:pt x="32" y="116"/>
                  <a:pt x="32" y="116"/>
                  <a:pt x="32" y="115"/>
                </a:cubicBezTo>
                <a:cubicBezTo>
                  <a:pt x="32" y="109"/>
                  <a:pt x="32" y="109"/>
                  <a:pt x="32" y="109"/>
                </a:cubicBezTo>
                <a:cubicBezTo>
                  <a:pt x="32" y="109"/>
                  <a:pt x="32" y="109"/>
                  <a:pt x="31" y="108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31" y="108"/>
                  <a:pt x="31" y="108"/>
                  <a:pt x="30" y="108"/>
                </a:cubicBezTo>
                <a:close/>
                <a:moveTo>
                  <a:pt x="37" y="51"/>
                </a:moveTo>
                <a:cubicBezTo>
                  <a:pt x="37" y="87"/>
                  <a:pt x="37" y="87"/>
                  <a:pt x="37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52" y="60"/>
                  <a:pt x="52" y="60"/>
                  <a:pt x="52" y="60"/>
                </a:cubicBezTo>
                <a:cubicBezTo>
                  <a:pt x="53" y="60"/>
                  <a:pt x="53" y="60"/>
                  <a:pt x="53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54"/>
                  <a:pt x="61" y="51"/>
                  <a:pt x="58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64" y="62"/>
                </a:moveTo>
                <a:cubicBezTo>
                  <a:pt x="54" y="62"/>
                  <a:pt x="54" y="62"/>
                  <a:pt x="54" y="62"/>
                </a:cubicBezTo>
                <a:cubicBezTo>
                  <a:pt x="54" y="69"/>
                  <a:pt x="54" y="69"/>
                  <a:pt x="54" y="69"/>
                </a:cubicBezTo>
                <a:cubicBezTo>
                  <a:pt x="64" y="69"/>
                  <a:pt x="64" y="69"/>
                  <a:pt x="64" y="69"/>
                </a:cubicBezTo>
                <a:cubicBezTo>
                  <a:pt x="64" y="62"/>
                  <a:pt x="64" y="62"/>
                  <a:pt x="64" y="62"/>
                </a:cubicBezTo>
                <a:close/>
                <a:moveTo>
                  <a:pt x="64" y="71"/>
                </a:moveTo>
                <a:cubicBezTo>
                  <a:pt x="54" y="71"/>
                  <a:pt x="54" y="71"/>
                  <a:pt x="54" y="71"/>
                </a:cubicBezTo>
                <a:cubicBezTo>
                  <a:pt x="54" y="77"/>
                  <a:pt x="54" y="77"/>
                  <a:pt x="54" y="77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71"/>
                  <a:pt x="64" y="71"/>
                  <a:pt x="64" y="71"/>
                </a:cubicBezTo>
                <a:close/>
                <a:moveTo>
                  <a:pt x="64" y="79"/>
                </a:moveTo>
                <a:cubicBezTo>
                  <a:pt x="54" y="79"/>
                  <a:pt x="54" y="79"/>
                  <a:pt x="54" y="79"/>
                </a:cubicBezTo>
                <a:cubicBezTo>
                  <a:pt x="54" y="87"/>
                  <a:pt x="54" y="87"/>
                  <a:pt x="54" y="87"/>
                </a:cubicBezTo>
                <a:cubicBezTo>
                  <a:pt x="58" y="87"/>
                  <a:pt x="58" y="87"/>
                  <a:pt x="58" y="87"/>
                </a:cubicBezTo>
                <a:cubicBezTo>
                  <a:pt x="61" y="87"/>
                  <a:pt x="64" y="85"/>
                  <a:pt x="64" y="81"/>
                </a:cubicBezTo>
                <a:cubicBezTo>
                  <a:pt x="64" y="79"/>
                  <a:pt x="64" y="79"/>
                  <a:pt x="64" y="79"/>
                </a:cubicBezTo>
                <a:close/>
                <a:moveTo>
                  <a:pt x="36" y="87"/>
                </a:moveTo>
                <a:cubicBezTo>
                  <a:pt x="36" y="79"/>
                  <a:pt x="36" y="79"/>
                  <a:pt x="36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81"/>
                  <a:pt x="25" y="81"/>
                  <a:pt x="25" y="81"/>
                </a:cubicBezTo>
                <a:cubicBezTo>
                  <a:pt x="25" y="85"/>
                  <a:pt x="28" y="87"/>
                  <a:pt x="31" y="87"/>
                </a:cubicBezTo>
                <a:cubicBezTo>
                  <a:pt x="36" y="87"/>
                  <a:pt x="36" y="87"/>
                  <a:pt x="36" y="87"/>
                </a:cubicBezTo>
                <a:close/>
                <a:moveTo>
                  <a:pt x="25" y="77"/>
                </a:moveTo>
                <a:cubicBezTo>
                  <a:pt x="36" y="77"/>
                  <a:pt x="36" y="77"/>
                  <a:pt x="36" y="77"/>
                </a:cubicBezTo>
                <a:cubicBezTo>
                  <a:pt x="36" y="71"/>
                  <a:pt x="36" y="71"/>
                  <a:pt x="36" y="71"/>
                </a:cubicBezTo>
                <a:cubicBezTo>
                  <a:pt x="25" y="71"/>
                  <a:pt x="25" y="71"/>
                  <a:pt x="25" y="71"/>
                </a:cubicBezTo>
                <a:cubicBezTo>
                  <a:pt x="25" y="77"/>
                  <a:pt x="25" y="77"/>
                  <a:pt x="25" y="77"/>
                </a:cubicBezTo>
                <a:close/>
                <a:moveTo>
                  <a:pt x="25" y="69"/>
                </a:moveTo>
                <a:cubicBezTo>
                  <a:pt x="36" y="69"/>
                  <a:pt x="36" y="69"/>
                  <a:pt x="36" y="69"/>
                </a:cubicBezTo>
                <a:cubicBezTo>
                  <a:pt x="36" y="62"/>
                  <a:pt x="36" y="62"/>
                  <a:pt x="36" y="62"/>
                </a:cubicBezTo>
                <a:cubicBezTo>
                  <a:pt x="25" y="62"/>
                  <a:pt x="25" y="62"/>
                  <a:pt x="25" y="62"/>
                </a:cubicBezTo>
                <a:lnTo>
                  <a:pt x="25" y="6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6" name="Freeform 115"/>
          <p:cNvSpPr>
            <a:spLocks noEditPoints="1"/>
          </p:cNvSpPr>
          <p:nvPr/>
        </p:nvSpPr>
        <p:spPr bwMode="auto">
          <a:xfrm>
            <a:off x="2458720" y="5079365"/>
            <a:ext cx="580390" cy="531495"/>
          </a:xfrm>
          <a:custGeom>
            <a:avLst/>
            <a:gdLst>
              <a:gd name="T0" fmla="*/ 249 w 266"/>
              <a:gd name="T1" fmla="*/ 0 h 244"/>
              <a:gd name="T2" fmla="*/ 266 w 266"/>
              <a:gd name="T3" fmla="*/ 163 h 244"/>
              <a:gd name="T4" fmla="*/ 238 w 266"/>
              <a:gd name="T5" fmla="*/ 180 h 244"/>
              <a:gd name="T6" fmla="*/ 245 w 266"/>
              <a:gd name="T7" fmla="*/ 162 h 244"/>
              <a:gd name="T8" fmla="*/ 22 w 266"/>
              <a:gd name="T9" fmla="*/ 16 h 244"/>
              <a:gd name="T10" fmla="*/ 102 w 266"/>
              <a:gd name="T11" fmla="*/ 162 h 244"/>
              <a:gd name="T12" fmla="*/ 115 w 266"/>
              <a:gd name="T13" fmla="*/ 180 h 244"/>
              <a:gd name="T14" fmla="*/ 0 w 266"/>
              <a:gd name="T15" fmla="*/ 163 h 244"/>
              <a:gd name="T16" fmla="*/ 17 w 266"/>
              <a:gd name="T17" fmla="*/ 0 h 244"/>
              <a:gd name="T18" fmla="*/ 182 w 266"/>
              <a:gd name="T19" fmla="*/ 101 h 244"/>
              <a:gd name="T20" fmla="*/ 233 w 266"/>
              <a:gd name="T21" fmla="*/ 96 h 244"/>
              <a:gd name="T22" fmla="*/ 182 w 266"/>
              <a:gd name="T23" fmla="*/ 81 h 244"/>
              <a:gd name="T24" fmla="*/ 233 w 266"/>
              <a:gd name="T25" fmla="*/ 85 h 244"/>
              <a:gd name="T26" fmla="*/ 182 w 266"/>
              <a:gd name="T27" fmla="*/ 81 h 244"/>
              <a:gd name="T28" fmla="*/ 209 w 266"/>
              <a:gd name="T29" fmla="*/ 66 h 244"/>
              <a:gd name="T30" fmla="*/ 233 w 266"/>
              <a:gd name="T31" fmla="*/ 62 h 244"/>
              <a:gd name="T32" fmla="*/ 209 w 266"/>
              <a:gd name="T33" fmla="*/ 47 h 244"/>
              <a:gd name="T34" fmla="*/ 233 w 266"/>
              <a:gd name="T35" fmla="*/ 52 h 244"/>
              <a:gd name="T36" fmla="*/ 209 w 266"/>
              <a:gd name="T37" fmla="*/ 47 h 244"/>
              <a:gd name="T38" fmla="*/ 209 w 266"/>
              <a:gd name="T39" fmla="*/ 37 h 244"/>
              <a:gd name="T40" fmla="*/ 233 w 266"/>
              <a:gd name="T41" fmla="*/ 33 h 244"/>
              <a:gd name="T42" fmla="*/ 153 w 266"/>
              <a:gd name="T43" fmla="*/ 33 h 244"/>
              <a:gd name="T44" fmla="*/ 201 w 266"/>
              <a:gd name="T45" fmla="*/ 72 h 244"/>
              <a:gd name="T46" fmla="*/ 153 w 266"/>
              <a:gd name="T47" fmla="*/ 33 h 244"/>
              <a:gd name="T48" fmla="*/ 78 w 266"/>
              <a:gd name="T49" fmla="*/ 119 h 244"/>
              <a:gd name="T50" fmla="*/ 66 w 266"/>
              <a:gd name="T51" fmla="*/ 83 h 244"/>
              <a:gd name="T52" fmla="*/ 36 w 266"/>
              <a:gd name="T53" fmla="*/ 81 h 244"/>
              <a:gd name="T54" fmla="*/ 67 w 266"/>
              <a:gd name="T55" fmla="*/ 72 h 244"/>
              <a:gd name="T56" fmla="*/ 88 w 266"/>
              <a:gd name="T57" fmla="*/ 80 h 244"/>
              <a:gd name="T58" fmla="*/ 90 w 266"/>
              <a:gd name="T59" fmla="*/ 82 h 244"/>
              <a:gd name="T60" fmla="*/ 108 w 266"/>
              <a:gd name="T61" fmla="*/ 87 h 244"/>
              <a:gd name="T62" fmla="*/ 113 w 266"/>
              <a:gd name="T63" fmla="*/ 58 h 244"/>
              <a:gd name="T64" fmla="*/ 123 w 266"/>
              <a:gd name="T65" fmla="*/ 64 h 244"/>
              <a:gd name="T66" fmla="*/ 141 w 266"/>
              <a:gd name="T67" fmla="*/ 46 h 244"/>
              <a:gd name="T68" fmla="*/ 117 w 266"/>
              <a:gd name="T69" fmla="*/ 40 h 244"/>
              <a:gd name="T70" fmla="*/ 106 w 266"/>
              <a:gd name="T71" fmla="*/ 50 h 244"/>
              <a:gd name="T72" fmla="*/ 104 w 266"/>
              <a:gd name="T73" fmla="*/ 54 h 244"/>
              <a:gd name="T74" fmla="*/ 95 w 266"/>
              <a:gd name="T75" fmla="*/ 73 h 244"/>
              <a:gd name="T76" fmla="*/ 86 w 266"/>
              <a:gd name="T77" fmla="*/ 63 h 244"/>
              <a:gd name="T78" fmla="*/ 66 w 266"/>
              <a:gd name="T79" fmla="*/ 61 h 244"/>
              <a:gd name="T80" fmla="*/ 47 w 266"/>
              <a:gd name="T81" fmla="*/ 119 h 244"/>
              <a:gd name="T82" fmla="*/ 59 w 266"/>
              <a:gd name="T83" fmla="*/ 92 h 244"/>
              <a:gd name="T84" fmla="*/ 47 w 266"/>
              <a:gd name="T85" fmla="*/ 119 h 244"/>
              <a:gd name="T86" fmla="*/ 133 w 266"/>
              <a:gd name="T87" fmla="*/ 119 h 244"/>
              <a:gd name="T88" fmla="*/ 120 w 266"/>
              <a:gd name="T89" fmla="*/ 67 h 244"/>
              <a:gd name="T90" fmla="*/ 102 w 266"/>
              <a:gd name="T91" fmla="*/ 119 h 244"/>
              <a:gd name="T92" fmla="*/ 114 w 266"/>
              <a:gd name="T93" fmla="*/ 96 h 244"/>
              <a:gd name="T94" fmla="*/ 102 w 266"/>
              <a:gd name="T95" fmla="*/ 119 h 244"/>
              <a:gd name="T96" fmla="*/ 96 w 266"/>
              <a:gd name="T97" fmla="*/ 119 h 244"/>
              <a:gd name="T98" fmla="*/ 83 w 266"/>
              <a:gd name="T99" fmla="*/ 89 h 244"/>
              <a:gd name="T100" fmla="*/ 174 w 266"/>
              <a:gd name="T101" fmla="*/ 141 h 244"/>
              <a:gd name="T102" fmla="*/ 154 w 266"/>
              <a:gd name="T103" fmla="*/ 86 h 244"/>
              <a:gd name="T104" fmla="*/ 129 w 266"/>
              <a:gd name="T105" fmla="*/ 149 h 244"/>
              <a:gd name="T106" fmla="*/ 140 w 266"/>
              <a:gd name="T107" fmla="*/ 194 h 244"/>
              <a:gd name="T108" fmla="*/ 153 w 266"/>
              <a:gd name="T109" fmla="*/ 244 h 244"/>
              <a:gd name="T110" fmla="*/ 213 w 266"/>
              <a:gd name="T111" fmla="*/ 230 h 244"/>
              <a:gd name="T112" fmla="*/ 207 w 266"/>
              <a:gd name="T113" fmla="*/ 137 h 244"/>
              <a:gd name="T114" fmla="*/ 203 w 266"/>
              <a:gd name="T115" fmla="*/ 128 h 244"/>
              <a:gd name="T116" fmla="*/ 189 w 266"/>
              <a:gd name="T117" fmla="*/ 132 h 244"/>
              <a:gd name="T118" fmla="*/ 175 w 266"/>
              <a:gd name="T119" fmla="*/ 120 h 244"/>
              <a:gd name="T120" fmla="*/ 7 w 266"/>
              <a:gd name="T121" fmla="*/ 64 h 244"/>
              <a:gd name="T122" fmla="*/ 14 w 266"/>
              <a:gd name="T123" fmla="*/ 111 h 244"/>
              <a:gd name="T124" fmla="*/ 7 w 266"/>
              <a:gd name="T125" fmla="*/ 6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6" h="244">
                <a:moveTo>
                  <a:pt x="17" y="0"/>
                </a:moveTo>
                <a:cubicBezTo>
                  <a:pt x="249" y="0"/>
                  <a:pt x="249" y="0"/>
                  <a:pt x="249" y="0"/>
                </a:cubicBezTo>
                <a:cubicBezTo>
                  <a:pt x="258" y="0"/>
                  <a:pt x="266" y="7"/>
                  <a:pt x="266" y="16"/>
                </a:cubicBezTo>
                <a:cubicBezTo>
                  <a:pt x="266" y="163"/>
                  <a:pt x="266" y="163"/>
                  <a:pt x="266" y="163"/>
                </a:cubicBezTo>
                <a:cubicBezTo>
                  <a:pt x="266" y="172"/>
                  <a:pt x="258" y="180"/>
                  <a:pt x="249" y="180"/>
                </a:cubicBezTo>
                <a:cubicBezTo>
                  <a:pt x="238" y="180"/>
                  <a:pt x="238" y="180"/>
                  <a:pt x="238" y="180"/>
                </a:cubicBezTo>
                <a:cubicBezTo>
                  <a:pt x="239" y="174"/>
                  <a:pt x="239" y="168"/>
                  <a:pt x="239" y="162"/>
                </a:cubicBezTo>
                <a:cubicBezTo>
                  <a:pt x="245" y="162"/>
                  <a:pt x="245" y="162"/>
                  <a:pt x="245" y="162"/>
                </a:cubicBezTo>
                <a:cubicBezTo>
                  <a:pt x="245" y="16"/>
                  <a:pt x="245" y="16"/>
                  <a:pt x="245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162"/>
                  <a:pt x="22" y="162"/>
                  <a:pt x="2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8" y="169"/>
                  <a:pt x="108" y="169"/>
                  <a:pt x="108" y="169"/>
                </a:cubicBezTo>
                <a:cubicBezTo>
                  <a:pt x="111" y="172"/>
                  <a:pt x="113" y="176"/>
                  <a:pt x="115" y="180"/>
                </a:cubicBezTo>
                <a:cubicBezTo>
                  <a:pt x="17" y="180"/>
                  <a:pt x="17" y="180"/>
                  <a:pt x="17" y="180"/>
                </a:cubicBezTo>
                <a:cubicBezTo>
                  <a:pt x="8" y="180"/>
                  <a:pt x="0" y="172"/>
                  <a:pt x="0" y="16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8" y="0"/>
                  <a:pt x="17" y="0"/>
                </a:cubicBezTo>
                <a:close/>
                <a:moveTo>
                  <a:pt x="182" y="96"/>
                </a:moveTo>
                <a:cubicBezTo>
                  <a:pt x="182" y="101"/>
                  <a:pt x="182" y="101"/>
                  <a:pt x="182" y="101"/>
                </a:cubicBezTo>
                <a:cubicBezTo>
                  <a:pt x="233" y="101"/>
                  <a:pt x="233" y="101"/>
                  <a:pt x="233" y="101"/>
                </a:cubicBezTo>
                <a:cubicBezTo>
                  <a:pt x="233" y="96"/>
                  <a:pt x="233" y="96"/>
                  <a:pt x="233" y="96"/>
                </a:cubicBezTo>
                <a:cubicBezTo>
                  <a:pt x="182" y="96"/>
                  <a:pt x="182" y="96"/>
                  <a:pt x="182" y="96"/>
                </a:cubicBezTo>
                <a:close/>
                <a:moveTo>
                  <a:pt x="182" y="81"/>
                </a:moveTo>
                <a:cubicBezTo>
                  <a:pt x="182" y="85"/>
                  <a:pt x="182" y="85"/>
                  <a:pt x="182" y="85"/>
                </a:cubicBezTo>
                <a:cubicBezTo>
                  <a:pt x="233" y="85"/>
                  <a:pt x="233" y="85"/>
                  <a:pt x="233" y="85"/>
                </a:cubicBezTo>
                <a:cubicBezTo>
                  <a:pt x="233" y="81"/>
                  <a:pt x="233" y="81"/>
                  <a:pt x="233" y="81"/>
                </a:cubicBezTo>
                <a:cubicBezTo>
                  <a:pt x="182" y="81"/>
                  <a:pt x="182" y="81"/>
                  <a:pt x="182" y="81"/>
                </a:cubicBezTo>
                <a:close/>
                <a:moveTo>
                  <a:pt x="209" y="62"/>
                </a:moveTo>
                <a:cubicBezTo>
                  <a:pt x="209" y="66"/>
                  <a:pt x="209" y="66"/>
                  <a:pt x="209" y="66"/>
                </a:cubicBezTo>
                <a:cubicBezTo>
                  <a:pt x="233" y="66"/>
                  <a:pt x="233" y="66"/>
                  <a:pt x="233" y="66"/>
                </a:cubicBezTo>
                <a:cubicBezTo>
                  <a:pt x="233" y="62"/>
                  <a:pt x="233" y="62"/>
                  <a:pt x="233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9" y="47"/>
                </a:moveTo>
                <a:cubicBezTo>
                  <a:pt x="209" y="52"/>
                  <a:pt x="209" y="52"/>
                  <a:pt x="209" y="52"/>
                </a:cubicBezTo>
                <a:cubicBezTo>
                  <a:pt x="233" y="52"/>
                  <a:pt x="233" y="52"/>
                  <a:pt x="233" y="52"/>
                </a:cubicBezTo>
                <a:cubicBezTo>
                  <a:pt x="233" y="47"/>
                  <a:pt x="233" y="47"/>
                  <a:pt x="233" y="47"/>
                </a:cubicBezTo>
                <a:cubicBezTo>
                  <a:pt x="209" y="47"/>
                  <a:pt x="209" y="47"/>
                  <a:pt x="209" y="47"/>
                </a:cubicBezTo>
                <a:close/>
                <a:moveTo>
                  <a:pt x="209" y="33"/>
                </a:moveTo>
                <a:cubicBezTo>
                  <a:pt x="209" y="37"/>
                  <a:pt x="209" y="37"/>
                  <a:pt x="209" y="37"/>
                </a:cubicBezTo>
                <a:cubicBezTo>
                  <a:pt x="233" y="37"/>
                  <a:pt x="233" y="37"/>
                  <a:pt x="233" y="37"/>
                </a:cubicBezTo>
                <a:cubicBezTo>
                  <a:pt x="233" y="33"/>
                  <a:pt x="233" y="33"/>
                  <a:pt x="233" y="33"/>
                </a:cubicBezTo>
                <a:cubicBezTo>
                  <a:pt x="209" y="33"/>
                  <a:pt x="209" y="33"/>
                  <a:pt x="209" y="33"/>
                </a:cubicBezTo>
                <a:close/>
                <a:moveTo>
                  <a:pt x="153" y="33"/>
                </a:moveTo>
                <a:cubicBezTo>
                  <a:pt x="153" y="72"/>
                  <a:pt x="153" y="72"/>
                  <a:pt x="153" y="72"/>
                </a:cubicBezTo>
                <a:cubicBezTo>
                  <a:pt x="201" y="72"/>
                  <a:pt x="201" y="72"/>
                  <a:pt x="201" y="72"/>
                </a:cubicBezTo>
                <a:cubicBezTo>
                  <a:pt x="201" y="33"/>
                  <a:pt x="201" y="33"/>
                  <a:pt x="201" y="33"/>
                </a:cubicBezTo>
                <a:cubicBezTo>
                  <a:pt x="153" y="33"/>
                  <a:pt x="153" y="33"/>
                  <a:pt x="153" y="33"/>
                </a:cubicBezTo>
                <a:close/>
                <a:moveTo>
                  <a:pt x="66" y="119"/>
                </a:moveTo>
                <a:cubicBezTo>
                  <a:pt x="78" y="119"/>
                  <a:pt x="78" y="119"/>
                  <a:pt x="78" y="119"/>
                </a:cubicBezTo>
                <a:cubicBezTo>
                  <a:pt x="78" y="83"/>
                  <a:pt x="78" y="83"/>
                  <a:pt x="78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6" y="119"/>
                  <a:pt x="66" y="119"/>
                  <a:pt x="66" y="119"/>
                </a:cubicBezTo>
                <a:close/>
                <a:moveTo>
                  <a:pt x="36" y="81"/>
                </a:moveTo>
                <a:cubicBezTo>
                  <a:pt x="42" y="89"/>
                  <a:pt x="42" y="89"/>
                  <a:pt x="42" y="89"/>
                </a:cubicBezTo>
                <a:cubicBezTo>
                  <a:pt x="67" y="72"/>
                  <a:pt x="67" y="72"/>
                  <a:pt x="67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81"/>
                  <a:pt x="89" y="81"/>
                  <a:pt x="89" y="81"/>
                </a:cubicBezTo>
                <a:cubicBezTo>
                  <a:pt x="90" y="82"/>
                  <a:pt x="90" y="82"/>
                  <a:pt x="90" y="82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21" y="56"/>
                  <a:pt x="121" y="56"/>
                  <a:pt x="121" y="56"/>
                </a:cubicBezTo>
                <a:cubicBezTo>
                  <a:pt x="123" y="64"/>
                  <a:pt x="123" y="64"/>
                  <a:pt x="123" y="64"/>
                </a:cubicBezTo>
                <a:cubicBezTo>
                  <a:pt x="132" y="55"/>
                  <a:pt x="132" y="55"/>
                  <a:pt x="132" y="55"/>
                </a:cubicBezTo>
                <a:cubicBezTo>
                  <a:pt x="141" y="46"/>
                  <a:pt x="141" y="46"/>
                  <a:pt x="141" y="46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7" y="40"/>
                  <a:pt x="117" y="40"/>
                  <a:pt x="117" y="40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100" y="74"/>
                  <a:pt x="100" y="74"/>
                  <a:pt x="100" y="74"/>
                </a:cubicBezTo>
                <a:cubicBezTo>
                  <a:pt x="95" y="73"/>
                  <a:pt x="95" y="73"/>
                  <a:pt x="95" y="73"/>
                </a:cubicBezTo>
                <a:cubicBezTo>
                  <a:pt x="87" y="64"/>
                  <a:pt x="87" y="64"/>
                  <a:pt x="87" y="64"/>
                </a:cubicBezTo>
                <a:cubicBezTo>
                  <a:pt x="86" y="63"/>
                  <a:pt x="86" y="63"/>
                  <a:pt x="86" y="63"/>
                </a:cubicBezTo>
                <a:cubicBezTo>
                  <a:pt x="85" y="63"/>
                  <a:pt x="85" y="63"/>
                  <a:pt x="85" y="63"/>
                </a:cubicBezTo>
                <a:cubicBezTo>
                  <a:pt x="66" y="61"/>
                  <a:pt x="66" y="61"/>
                  <a:pt x="66" y="61"/>
                </a:cubicBezTo>
                <a:cubicBezTo>
                  <a:pt x="36" y="81"/>
                  <a:pt x="36" y="81"/>
                  <a:pt x="36" y="81"/>
                </a:cubicBezTo>
                <a:close/>
                <a:moveTo>
                  <a:pt x="47" y="119"/>
                </a:moveTo>
                <a:cubicBezTo>
                  <a:pt x="59" y="119"/>
                  <a:pt x="59" y="119"/>
                  <a:pt x="59" y="119"/>
                </a:cubicBezTo>
                <a:cubicBezTo>
                  <a:pt x="59" y="92"/>
                  <a:pt x="59" y="92"/>
                  <a:pt x="59" y="92"/>
                </a:cubicBezTo>
                <a:cubicBezTo>
                  <a:pt x="47" y="92"/>
                  <a:pt x="47" y="92"/>
                  <a:pt x="47" y="92"/>
                </a:cubicBezTo>
                <a:cubicBezTo>
                  <a:pt x="47" y="119"/>
                  <a:pt x="47" y="119"/>
                  <a:pt x="47" y="119"/>
                </a:cubicBezTo>
                <a:close/>
                <a:moveTo>
                  <a:pt x="120" y="119"/>
                </a:moveTo>
                <a:cubicBezTo>
                  <a:pt x="133" y="119"/>
                  <a:pt x="133" y="119"/>
                  <a:pt x="133" y="119"/>
                </a:cubicBezTo>
                <a:cubicBezTo>
                  <a:pt x="133" y="67"/>
                  <a:pt x="133" y="67"/>
                  <a:pt x="133" y="67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20" y="119"/>
                  <a:pt x="120" y="119"/>
                  <a:pt x="120" y="119"/>
                </a:cubicBezTo>
                <a:close/>
                <a:moveTo>
                  <a:pt x="102" y="119"/>
                </a:moveTo>
                <a:cubicBezTo>
                  <a:pt x="114" y="119"/>
                  <a:pt x="114" y="119"/>
                  <a:pt x="114" y="119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2" y="119"/>
                  <a:pt x="102" y="119"/>
                  <a:pt x="102" y="119"/>
                </a:cubicBezTo>
                <a:close/>
                <a:moveTo>
                  <a:pt x="83" y="119"/>
                </a:moveTo>
                <a:cubicBezTo>
                  <a:pt x="96" y="119"/>
                  <a:pt x="96" y="119"/>
                  <a:pt x="96" y="119"/>
                </a:cubicBezTo>
                <a:cubicBezTo>
                  <a:pt x="96" y="89"/>
                  <a:pt x="96" y="89"/>
                  <a:pt x="96" y="89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119"/>
                  <a:pt x="83" y="119"/>
                  <a:pt x="83" y="119"/>
                </a:cubicBezTo>
                <a:close/>
                <a:moveTo>
                  <a:pt x="174" y="141"/>
                </a:moveTo>
                <a:cubicBezTo>
                  <a:pt x="172" y="123"/>
                  <a:pt x="171" y="105"/>
                  <a:pt x="170" y="87"/>
                </a:cubicBezTo>
                <a:cubicBezTo>
                  <a:pt x="165" y="86"/>
                  <a:pt x="159" y="86"/>
                  <a:pt x="154" y="86"/>
                </a:cubicBezTo>
                <a:cubicBezTo>
                  <a:pt x="153" y="114"/>
                  <a:pt x="154" y="142"/>
                  <a:pt x="152" y="171"/>
                </a:cubicBezTo>
                <a:cubicBezTo>
                  <a:pt x="148" y="162"/>
                  <a:pt x="143" y="153"/>
                  <a:pt x="129" y="149"/>
                </a:cubicBezTo>
                <a:cubicBezTo>
                  <a:pt x="126" y="152"/>
                  <a:pt x="125" y="153"/>
                  <a:pt x="122" y="156"/>
                </a:cubicBezTo>
                <a:cubicBezTo>
                  <a:pt x="132" y="167"/>
                  <a:pt x="137" y="181"/>
                  <a:pt x="140" y="194"/>
                </a:cubicBezTo>
                <a:cubicBezTo>
                  <a:pt x="143" y="224"/>
                  <a:pt x="143" y="224"/>
                  <a:pt x="143" y="224"/>
                </a:cubicBezTo>
                <a:cubicBezTo>
                  <a:pt x="147" y="231"/>
                  <a:pt x="150" y="238"/>
                  <a:pt x="153" y="244"/>
                </a:cubicBezTo>
                <a:cubicBezTo>
                  <a:pt x="173" y="244"/>
                  <a:pt x="188" y="243"/>
                  <a:pt x="208" y="242"/>
                </a:cubicBezTo>
                <a:cubicBezTo>
                  <a:pt x="210" y="238"/>
                  <a:pt x="211" y="234"/>
                  <a:pt x="213" y="230"/>
                </a:cubicBezTo>
                <a:cubicBezTo>
                  <a:pt x="217" y="207"/>
                  <a:pt x="222" y="164"/>
                  <a:pt x="221" y="141"/>
                </a:cubicBezTo>
                <a:cubicBezTo>
                  <a:pt x="216" y="140"/>
                  <a:pt x="213" y="139"/>
                  <a:pt x="207" y="137"/>
                </a:cubicBezTo>
                <a:cubicBezTo>
                  <a:pt x="206" y="140"/>
                  <a:pt x="205" y="150"/>
                  <a:pt x="204" y="152"/>
                </a:cubicBezTo>
                <a:cubicBezTo>
                  <a:pt x="204" y="144"/>
                  <a:pt x="204" y="136"/>
                  <a:pt x="203" y="128"/>
                </a:cubicBezTo>
                <a:cubicBezTo>
                  <a:pt x="199" y="127"/>
                  <a:pt x="194" y="126"/>
                  <a:pt x="190" y="125"/>
                </a:cubicBezTo>
                <a:cubicBezTo>
                  <a:pt x="189" y="128"/>
                  <a:pt x="189" y="130"/>
                  <a:pt x="189" y="132"/>
                </a:cubicBezTo>
                <a:cubicBezTo>
                  <a:pt x="188" y="129"/>
                  <a:pt x="188" y="125"/>
                  <a:pt x="188" y="122"/>
                </a:cubicBezTo>
                <a:cubicBezTo>
                  <a:pt x="183" y="121"/>
                  <a:pt x="179" y="121"/>
                  <a:pt x="175" y="120"/>
                </a:cubicBezTo>
                <a:cubicBezTo>
                  <a:pt x="175" y="127"/>
                  <a:pt x="174" y="134"/>
                  <a:pt x="174" y="141"/>
                </a:cubicBezTo>
                <a:close/>
                <a:moveTo>
                  <a:pt x="7" y="64"/>
                </a:moveTo>
                <a:cubicBezTo>
                  <a:pt x="7" y="111"/>
                  <a:pt x="7" y="111"/>
                  <a:pt x="7" y="111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4" y="64"/>
                  <a:pt x="14" y="64"/>
                  <a:pt x="14" y="64"/>
                </a:cubicBezTo>
                <a:lnTo>
                  <a:pt x="7" y="6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7" name="Freeform 119"/>
          <p:cNvSpPr>
            <a:spLocks noEditPoints="1"/>
          </p:cNvSpPr>
          <p:nvPr/>
        </p:nvSpPr>
        <p:spPr bwMode="auto">
          <a:xfrm>
            <a:off x="3870325" y="5079365"/>
            <a:ext cx="622300" cy="368300"/>
          </a:xfrm>
          <a:custGeom>
            <a:avLst/>
            <a:gdLst>
              <a:gd name="T0" fmla="*/ 281 w 285"/>
              <a:gd name="T1" fmla="*/ 128 h 169"/>
              <a:gd name="T2" fmla="*/ 222 w 285"/>
              <a:gd name="T3" fmla="*/ 105 h 169"/>
              <a:gd name="T4" fmla="*/ 231 w 285"/>
              <a:gd name="T5" fmla="*/ 114 h 169"/>
              <a:gd name="T6" fmla="*/ 246 w 285"/>
              <a:gd name="T7" fmla="*/ 104 h 169"/>
              <a:gd name="T8" fmla="*/ 245 w 285"/>
              <a:gd name="T9" fmla="*/ 83 h 169"/>
              <a:gd name="T10" fmla="*/ 231 w 285"/>
              <a:gd name="T11" fmla="*/ 71 h 169"/>
              <a:gd name="T12" fmla="*/ 235 w 285"/>
              <a:gd name="T13" fmla="*/ 68 h 169"/>
              <a:gd name="T14" fmla="*/ 247 w 285"/>
              <a:gd name="T15" fmla="*/ 74 h 169"/>
              <a:gd name="T16" fmla="*/ 236 w 285"/>
              <a:gd name="T17" fmla="*/ 60 h 169"/>
              <a:gd name="T18" fmla="*/ 231 w 285"/>
              <a:gd name="T19" fmla="*/ 60 h 169"/>
              <a:gd name="T20" fmla="*/ 220 w 285"/>
              <a:gd name="T21" fmla="*/ 79 h 169"/>
              <a:gd name="T22" fmla="*/ 235 w 285"/>
              <a:gd name="T23" fmla="*/ 92 h 169"/>
              <a:gd name="T24" fmla="*/ 233 w 285"/>
              <a:gd name="T25" fmla="*/ 102 h 169"/>
              <a:gd name="T26" fmla="*/ 231 w 285"/>
              <a:gd name="T27" fmla="*/ 91 h 169"/>
              <a:gd name="T28" fmla="*/ 215 w 285"/>
              <a:gd name="T29" fmla="*/ 39 h 169"/>
              <a:gd name="T30" fmla="*/ 207 w 285"/>
              <a:gd name="T31" fmla="*/ 7 h 169"/>
              <a:gd name="T32" fmla="*/ 228 w 285"/>
              <a:gd name="T33" fmla="*/ 2 h 169"/>
              <a:gd name="T34" fmla="*/ 246 w 285"/>
              <a:gd name="T35" fmla="*/ 2 h 169"/>
              <a:gd name="T36" fmla="*/ 249 w 285"/>
              <a:gd name="T37" fmla="*/ 29 h 169"/>
              <a:gd name="T38" fmla="*/ 89 w 285"/>
              <a:gd name="T39" fmla="*/ 55 h 169"/>
              <a:gd name="T40" fmla="*/ 4 w 285"/>
              <a:gd name="T41" fmla="*/ 128 h 169"/>
              <a:gd name="T42" fmla="*/ 33 w 285"/>
              <a:gd name="T43" fmla="*/ 29 h 169"/>
              <a:gd name="T44" fmla="*/ 39 w 285"/>
              <a:gd name="T45" fmla="*/ 3 h 169"/>
              <a:gd name="T46" fmla="*/ 58 w 285"/>
              <a:gd name="T47" fmla="*/ 4 h 169"/>
              <a:gd name="T48" fmla="*/ 76 w 285"/>
              <a:gd name="T49" fmla="*/ 8 h 169"/>
              <a:gd name="T50" fmla="*/ 67 w 285"/>
              <a:gd name="T51" fmla="*/ 38 h 169"/>
              <a:gd name="T52" fmla="*/ 63 w 285"/>
              <a:gd name="T53" fmla="*/ 64 h 169"/>
              <a:gd name="T54" fmla="*/ 49 w 285"/>
              <a:gd name="T55" fmla="*/ 56 h 169"/>
              <a:gd name="T56" fmla="*/ 36 w 285"/>
              <a:gd name="T57" fmla="*/ 72 h 169"/>
              <a:gd name="T58" fmla="*/ 49 w 285"/>
              <a:gd name="T59" fmla="*/ 89 h 169"/>
              <a:gd name="T60" fmla="*/ 53 w 285"/>
              <a:gd name="T61" fmla="*/ 101 h 169"/>
              <a:gd name="T62" fmla="*/ 49 w 285"/>
              <a:gd name="T63" fmla="*/ 94 h 169"/>
              <a:gd name="T64" fmla="*/ 37 w 285"/>
              <a:gd name="T65" fmla="*/ 94 h 169"/>
              <a:gd name="T66" fmla="*/ 49 w 285"/>
              <a:gd name="T67" fmla="*/ 114 h 169"/>
              <a:gd name="T68" fmla="*/ 64 w 285"/>
              <a:gd name="T69" fmla="*/ 104 h 169"/>
              <a:gd name="T70" fmla="*/ 63 w 285"/>
              <a:gd name="T71" fmla="*/ 83 h 169"/>
              <a:gd name="T72" fmla="*/ 49 w 285"/>
              <a:gd name="T73" fmla="*/ 71 h 169"/>
              <a:gd name="T74" fmla="*/ 53 w 285"/>
              <a:gd name="T75" fmla="*/ 68 h 169"/>
              <a:gd name="T76" fmla="*/ 65 w 285"/>
              <a:gd name="T77" fmla="*/ 74 h 169"/>
              <a:gd name="T78" fmla="*/ 162 w 285"/>
              <a:gd name="T79" fmla="*/ 35 h 169"/>
              <a:gd name="T80" fmla="*/ 151 w 285"/>
              <a:gd name="T81" fmla="*/ 14 h 169"/>
              <a:gd name="T82" fmla="*/ 132 w 285"/>
              <a:gd name="T83" fmla="*/ 11 h 169"/>
              <a:gd name="T84" fmla="*/ 124 w 285"/>
              <a:gd name="T85" fmla="*/ 35 h 169"/>
              <a:gd name="T86" fmla="*/ 78 w 285"/>
              <a:gd name="T87" fmla="*/ 126 h 169"/>
              <a:gd name="T88" fmla="*/ 210 w 285"/>
              <a:gd name="T89" fmla="*/ 126 h 169"/>
              <a:gd name="T90" fmla="*/ 146 w 285"/>
              <a:gd name="T91" fmla="*/ 92 h 169"/>
              <a:gd name="T92" fmla="*/ 143 w 285"/>
              <a:gd name="T93" fmla="*/ 83 h 169"/>
              <a:gd name="T94" fmla="*/ 142 w 285"/>
              <a:gd name="T95" fmla="*/ 93 h 169"/>
              <a:gd name="T96" fmla="*/ 162 w 285"/>
              <a:gd name="T97" fmla="*/ 109 h 169"/>
              <a:gd name="T98" fmla="*/ 148 w 285"/>
              <a:gd name="T99" fmla="*/ 136 h 169"/>
              <a:gd name="T100" fmla="*/ 140 w 285"/>
              <a:gd name="T101" fmla="*/ 136 h 169"/>
              <a:gd name="T102" fmla="*/ 125 w 285"/>
              <a:gd name="T103" fmla="*/ 114 h 169"/>
              <a:gd name="T104" fmla="*/ 141 w 285"/>
              <a:gd name="T105" fmla="*/ 126 h 169"/>
              <a:gd name="T106" fmla="*/ 146 w 285"/>
              <a:gd name="T107" fmla="*/ 123 h 169"/>
              <a:gd name="T108" fmla="*/ 131 w 285"/>
              <a:gd name="T109" fmla="*/ 104 h 169"/>
              <a:gd name="T110" fmla="*/ 129 w 285"/>
              <a:gd name="T111" fmla="*/ 79 h 169"/>
              <a:gd name="T112" fmla="*/ 148 w 285"/>
              <a:gd name="T113" fmla="*/ 69 h 169"/>
              <a:gd name="T114" fmla="*/ 162 w 285"/>
              <a:gd name="T115" fmla="*/ 8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5" h="169">
                <a:moveTo>
                  <a:pt x="249" y="38"/>
                </a:moveTo>
                <a:cubicBezTo>
                  <a:pt x="270" y="46"/>
                  <a:pt x="285" y="71"/>
                  <a:pt x="285" y="101"/>
                </a:cubicBezTo>
                <a:cubicBezTo>
                  <a:pt x="285" y="111"/>
                  <a:pt x="284" y="120"/>
                  <a:pt x="281" y="128"/>
                </a:cubicBezTo>
                <a:cubicBezTo>
                  <a:pt x="262" y="132"/>
                  <a:pt x="243" y="133"/>
                  <a:pt x="224" y="132"/>
                </a:cubicBezTo>
                <a:cubicBezTo>
                  <a:pt x="224" y="130"/>
                  <a:pt x="224" y="128"/>
                  <a:pt x="224" y="126"/>
                </a:cubicBezTo>
                <a:cubicBezTo>
                  <a:pt x="224" y="119"/>
                  <a:pt x="223" y="112"/>
                  <a:pt x="222" y="105"/>
                </a:cubicBezTo>
                <a:cubicBezTo>
                  <a:pt x="222" y="105"/>
                  <a:pt x="222" y="105"/>
                  <a:pt x="222" y="105"/>
                </a:cubicBezTo>
                <a:cubicBezTo>
                  <a:pt x="225" y="107"/>
                  <a:pt x="228" y="109"/>
                  <a:pt x="231" y="109"/>
                </a:cubicBezTo>
                <a:cubicBezTo>
                  <a:pt x="231" y="114"/>
                  <a:pt x="231" y="114"/>
                  <a:pt x="231" y="114"/>
                </a:cubicBezTo>
                <a:cubicBezTo>
                  <a:pt x="236" y="114"/>
                  <a:pt x="236" y="114"/>
                  <a:pt x="236" y="114"/>
                </a:cubicBezTo>
                <a:cubicBezTo>
                  <a:pt x="236" y="109"/>
                  <a:pt x="236" y="109"/>
                  <a:pt x="236" y="109"/>
                </a:cubicBezTo>
                <a:cubicBezTo>
                  <a:pt x="241" y="108"/>
                  <a:pt x="244" y="107"/>
                  <a:pt x="246" y="104"/>
                </a:cubicBezTo>
                <a:cubicBezTo>
                  <a:pt x="248" y="102"/>
                  <a:pt x="249" y="99"/>
                  <a:pt x="249" y="94"/>
                </a:cubicBezTo>
                <a:cubicBezTo>
                  <a:pt x="249" y="92"/>
                  <a:pt x="249" y="89"/>
                  <a:pt x="248" y="87"/>
                </a:cubicBezTo>
                <a:cubicBezTo>
                  <a:pt x="247" y="86"/>
                  <a:pt x="246" y="84"/>
                  <a:pt x="245" y="83"/>
                </a:cubicBezTo>
                <a:cubicBezTo>
                  <a:pt x="244" y="82"/>
                  <a:pt x="242" y="81"/>
                  <a:pt x="239" y="79"/>
                </a:cubicBezTo>
                <a:cubicBezTo>
                  <a:pt x="235" y="77"/>
                  <a:pt x="233" y="75"/>
                  <a:pt x="232" y="75"/>
                </a:cubicBezTo>
                <a:cubicBezTo>
                  <a:pt x="231" y="74"/>
                  <a:pt x="231" y="72"/>
                  <a:pt x="231" y="71"/>
                </a:cubicBezTo>
                <a:cubicBezTo>
                  <a:pt x="231" y="69"/>
                  <a:pt x="231" y="69"/>
                  <a:pt x="231" y="68"/>
                </a:cubicBezTo>
                <a:cubicBezTo>
                  <a:pt x="232" y="67"/>
                  <a:pt x="232" y="67"/>
                  <a:pt x="233" y="67"/>
                </a:cubicBezTo>
                <a:cubicBezTo>
                  <a:pt x="234" y="67"/>
                  <a:pt x="235" y="67"/>
                  <a:pt x="235" y="68"/>
                </a:cubicBezTo>
                <a:cubicBezTo>
                  <a:pt x="235" y="69"/>
                  <a:pt x="235" y="70"/>
                  <a:pt x="235" y="72"/>
                </a:cubicBezTo>
                <a:cubicBezTo>
                  <a:pt x="235" y="74"/>
                  <a:pt x="235" y="74"/>
                  <a:pt x="235" y="74"/>
                </a:cubicBezTo>
                <a:cubicBezTo>
                  <a:pt x="247" y="74"/>
                  <a:pt x="247" y="74"/>
                  <a:pt x="247" y="74"/>
                </a:cubicBezTo>
                <a:cubicBezTo>
                  <a:pt x="248" y="73"/>
                  <a:pt x="248" y="73"/>
                  <a:pt x="248" y="72"/>
                </a:cubicBezTo>
                <a:cubicBezTo>
                  <a:pt x="248" y="68"/>
                  <a:pt x="247" y="66"/>
                  <a:pt x="245" y="64"/>
                </a:cubicBezTo>
                <a:cubicBezTo>
                  <a:pt x="243" y="62"/>
                  <a:pt x="240" y="60"/>
                  <a:pt x="236" y="60"/>
                </a:cubicBezTo>
                <a:cubicBezTo>
                  <a:pt x="236" y="56"/>
                  <a:pt x="236" y="56"/>
                  <a:pt x="236" y="56"/>
                </a:cubicBezTo>
                <a:cubicBezTo>
                  <a:pt x="231" y="56"/>
                  <a:pt x="231" y="56"/>
                  <a:pt x="231" y="56"/>
                </a:cubicBezTo>
                <a:cubicBezTo>
                  <a:pt x="231" y="60"/>
                  <a:pt x="231" y="60"/>
                  <a:pt x="231" y="60"/>
                </a:cubicBezTo>
                <a:cubicBezTo>
                  <a:pt x="227" y="60"/>
                  <a:pt x="224" y="62"/>
                  <a:pt x="222" y="64"/>
                </a:cubicBezTo>
                <a:cubicBezTo>
                  <a:pt x="219" y="66"/>
                  <a:pt x="218" y="69"/>
                  <a:pt x="218" y="72"/>
                </a:cubicBezTo>
                <a:cubicBezTo>
                  <a:pt x="218" y="75"/>
                  <a:pt x="219" y="77"/>
                  <a:pt x="220" y="79"/>
                </a:cubicBezTo>
                <a:cubicBezTo>
                  <a:pt x="221" y="81"/>
                  <a:pt x="222" y="82"/>
                  <a:pt x="223" y="84"/>
                </a:cubicBezTo>
                <a:cubicBezTo>
                  <a:pt x="225" y="85"/>
                  <a:pt x="227" y="86"/>
                  <a:pt x="231" y="89"/>
                </a:cubicBezTo>
                <a:cubicBezTo>
                  <a:pt x="233" y="90"/>
                  <a:pt x="234" y="91"/>
                  <a:pt x="235" y="92"/>
                </a:cubicBezTo>
                <a:cubicBezTo>
                  <a:pt x="235" y="94"/>
                  <a:pt x="235" y="96"/>
                  <a:pt x="235" y="98"/>
                </a:cubicBezTo>
                <a:cubicBezTo>
                  <a:pt x="235" y="99"/>
                  <a:pt x="235" y="100"/>
                  <a:pt x="235" y="101"/>
                </a:cubicBezTo>
                <a:cubicBezTo>
                  <a:pt x="234" y="101"/>
                  <a:pt x="234" y="102"/>
                  <a:pt x="233" y="102"/>
                </a:cubicBezTo>
                <a:cubicBezTo>
                  <a:pt x="232" y="102"/>
                  <a:pt x="231" y="101"/>
                  <a:pt x="231" y="100"/>
                </a:cubicBezTo>
                <a:cubicBezTo>
                  <a:pt x="231" y="100"/>
                  <a:pt x="231" y="98"/>
                  <a:pt x="231" y="94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19" y="91"/>
                  <a:pt x="219" y="91"/>
                  <a:pt x="219" y="91"/>
                </a:cubicBezTo>
                <a:cubicBezTo>
                  <a:pt x="215" y="77"/>
                  <a:pt x="208" y="64"/>
                  <a:pt x="198" y="53"/>
                </a:cubicBezTo>
                <a:cubicBezTo>
                  <a:pt x="203" y="47"/>
                  <a:pt x="209" y="42"/>
                  <a:pt x="215" y="39"/>
                </a:cubicBezTo>
                <a:cubicBezTo>
                  <a:pt x="215" y="29"/>
                  <a:pt x="215" y="29"/>
                  <a:pt x="215" y="29"/>
                </a:cubicBezTo>
                <a:cubicBezTo>
                  <a:pt x="218" y="29"/>
                  <a:pt x="218" y="29"/>
                  <a:pt x="218" y="29"/>
                </a:cubicBezTo>
                <a:cubicBezTo>
                  <a:pt x="207" y="7"/>
                  <a:pt x="207" y="7"/>
                  <a:pt x="207" y="7"/>
                </a:cubicBezTo>
                <a:cubicBezTo>
                  <a:pt x="221" y="3"/>
                  <a:pt x="221" y="3"/>
                  <a:pt x="221" y="3"/>
                </a:cubicBezTo>
                <a:cubicBezTo>
                  <a:pt x="225" y="11"/>
                  <a:pt x="225" y="11"/>
                  <a:pt x="225" y="11"/>
                </a:cubicBezTo>
                <a:cubicBezTo>
                  <a:pt x="228" y="2"/>
                  <a:pt x="228" y="2"/>
                  <a:pt x="228" y="2"/>
                </a:cubicBezTo>
                <a:cubicBezTo>
                  <a:pt x="240" y="4"/>
                  <a:pt x="240" y="4"/>
                  <a:pt x="240" y="4"/>
                </a:cubicBezTo>
                <a:cubicBezTo>
                  <a:pt x="239" y="13"/>
                  <a:pt x="239" y="13"/>
                  <a:pt x="239" y="13"/>
                </a:cubicBezTo>
                <a:cubicBezTo>
                  <a:pt x="246" y="2"/>
                  <a:pt x="246" y="2"/>
                  <a:pt x="246" y="2"/>
                </a:cubicBezTo>
                <a:cubicBezTo>
                  <a:pt x="258" y="8"/>
                  <a:pt x="258" y="8"/>
                  <a:pt x="258" y="8"/>
                </a:cubicBezTo>
                <a:cubicBezTo>
                  <a:pt x="248" y="29"/>
                  <a:pt x="248" y="29"/>
                  <a:pt x="248" y="29"/>
                </a:cubicBezTo>
                <a:cubicBezTo>
                  <a:pt x="249" y="29"/>
                  <a:pt x="249" y="29"/>
                  <a:pt x="249" y="29"/>
                </a:cubicBezTo>
                <a:cubicBezTo>
                  <a:pt x="249" y="38"/>
                  <a:pt x="249" y="38"/>
                  <a:pt x="249" y="38"/>
                </a:cubicBezTo>
                <a:close/>
                <a:moveTo>
                  <a:pt x="67" y="38"/>
                </a:moveTo>
                <a:cubicBezTo>
                  <a:pt x="75" y="41"/>
                  <a:pt x="83" y="47"/>
                  <a:pt x="89" y="55"/>
                </a:cubicBezTo>
                <a:cubicBezTo>
                  <a:pt x="72" y="74"/>
                  <a:pt x="64" y="101"/>
                  <a:pt x="64" y="126"/>
                </a:cubicBezTo>
                <a:cubicBezTo>
                  <a:pt x="64" y="128"/>
                  <a:pt x="64" y="130"/>
                  <a:pt x="64" y="132"/>
                </a:cubicBezTo>
                <a:cubicBezTo>
                  <a:pt x="44" y="133"/>
                  <a:pt x="24" y="132"/>
                  <a:pt x="4" y="128"/>
                </a:cubicBezTo>
                <a:cubicBezTo>
                  <a:pt x="1" y="120"/>
                  <a:pt x="0" y="111"/>
                  <a:pt x="0" y="101"/>
                </a:cubicBezTo>
                <a:cubicBezTo>
                  <a:pt x="0" y="73"/>
                  <a:pt x="14" y="48"/>
                  <a:pt x="33" y="39"/>
                </a:cubicBezTo>
                <a:cubicBezTo>
                  <a:pt x="33" y="29"/>
                  <a:pt x="33" y="29"/>
                  <a:pt x="33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25" y="7"/>
                  <a:pt x="25" y="7"/>
                  <a:pt x="25" y="7"/>
                </a:cubicBezTo>
                <a:cubicBezTo>
                  <a:pt x="39" y="3"/>
                  <a:pt x="39" y="3"/>
                  <a:pt x="39" y="3"/>
                </a:cubicBezTo>
                <a:cubicBezTo>
                  <a:pt x="42" y="11"/>
                  <a:pt x="42" y="11"/>
                  <a:pt x="42" y="11"/>
                </a:cubicBezTo>
                <a:cubicBezTo>
                  <a:pt x="46" y="2"/>
                  <a:pt x="46" y="2"/>
                  <a:pt x="46" y="2"/>
                </a:cubicBezTo>
                <a:cubicBezTo>
                  <a:pt x="58" y="4"/>
                  <a:pt x="58" y="4"/>
                  <a:pt x="58" y="4"/>
                </a:cubicBezTo>
                <a:cubicBezTo>
                  <a:pt x="57" y="13"/>
                  <a:pt x="57" y="13"/>
                  <a:pt x="57" y="13"/>
                </a:cubicBezTo>
                <a:cubicBezTo>
                  <a:pt x="64" y="2"/>
                  <a:pt x="64" y="2"/>
                  <a:pt x="64" y="2"/>
                </a:cubicBezTo>
                <a:cubicBezTo>
                  <a:pt x="76" y="8"/>
                  <a:pt x="76" y="8"/>
                  <a:pt x="76" y="8"/>
                </a:cubicBezTo>
                <a:cubicBezTo>
                  <a:pt x="66" y="29"/>
                  <a:pt x="66" y="29"/>
                  <a:pt x="66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38"/>
                  <a:pt x="67" y="38"/>
                  <a:pt x="67" y="38"/>
                </a:cubicBezTo>
                <a:close/>
                <a:moveTo>
                  <a:pt x="65" y="74"/>
                </a:moveTo>
                <a:cubicBezTo>
                  <a:pt x="66" y="73"/>
                  <a:pt x="66" y="73"/>
                  <a:pt x="66" y="72"/>
                </a:cubicBezTo>
                <a:cubicBezTo>
                  <a:pt x="66" y="68"/>
                  <a:pt x="65" y="66"/>
                  <a:pt x="63" y="64"/>
                </a:cubicBezTo>
                <a:cubicBezTo>
                  <a:pt x="61" y="62"/>
                  <a:pt x="58" y="60"/>
                  <a:pt x="54" y="60"/>
                </a:cubicBezTo>
                <a:cubicBezTo>
                  <a:pt x="54" y="56"/>
                  <a:pt x="54" y="56"/>
                  <a:pt x="54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0"/>
                  <a:pt x="42" y="62"/>
                  <a:pt x="40" y="64"/>
                </a:cubicBezTo>
                <a:cubicBezTo>
                  <a:pt x="37" y="66"/>
                  <a:pt x="36" y="69"/>
                  <a:pt x="36" y="72"/>
                </a:cubicBezTo>
                <a:cubicBezTo>
                  <a:pt x="36" y="75"/>
                  <a:pt x="37" y="77"/>
                  <a:pt x="38" y="79"/>
                </a:cubicBezTo>
                <a:cubicBezTo>
                  <a:pt x="39" y="81"/>
                  <a:pt x="40" y="82"/>
                  <a:pt x="41" y="84"/>
                </a:cubicBezTo>
                <a:cubicBezTo>
                  <a:pt x="43" y="85"/>
                  <a:pt x="45" y="86"/>
                  <a:pt x="49" y="89"/>
                </a:cubicBezTo>
                <a:cubicBezTo>
                  <a:pt x="51" y="90"/>
                  <a:pt x="52" y="91"/>
                  <a:pt x="53" y="92"/>
                </a:cubicBezTo>
                <a:cubicBezTo>
                  <a:pt x="53" y="94"/>
                  <a:pt x="53" y="96"/>
                  <a:pt x="53" y="98"/>
                </a:cubicBezTo>
                <a:cubicBezTo>
                  <a:pt x="53" y="99"/>
                  <a:pt x="53" y="100"/>
                  <a:pt x="53" y="101"/>
                </a:cubicBezTo>
                <a:cubicBezTo>
                  <a:pt x="52" y="101"/>
                  <a:pt x="52" y="102"/>
                  <a:pt x="51" y="102"/>
                </a:cubicBezTo>
                <a:cubicBezTo>
                  <a:pt x="50" y="102"/>
                  <a:pt x="49" y="101"/>
                  <a:pt x="49" y="100"/>
                </a:cubicBezTo>
                <a:cubicBezTo>
                  <a:pt x="49" y="100"/>
                  <a:pt x="49" y="98"/>
                  <a:pt x="49" y="94"/>
                </a:cubicBezTo>
                <a:cubicBezTo>
                  <a:pt x="49" y="91"/>
                  <a:pt x="49" y="91"/>
                  <a:pt x="49" y="91"/>
                </a:cubicBezTo>
                <a:cubicBezTo>
                  <a:pt x="37" y="91"/>
                  <a:pt x="37" y="91"/>
                  <a:pt x="37" y="91"/>
                </a:cubicBezTo>
                <a:cubicBezTo>
                  <a:pt x="37" y="94"/>
                  <a:pt x="37" y="94"/>
                  <a:pt x="37" y="94"/>
                </a:cubicBezTo>
                <a:cubicBezTo>
                  <a:pt x="37" y="99"/>
                  <a:pt x="38" y="103"/>
                  <a:pt x="40" y="105"/>
                </a:cubicBezTo>
                <a:cubicBezTo>
                  <a:pt x="43" y="107"/>
                  <a:pt x="46" y="109"/>
                  <a:pt x="49" y="109"/>
                </a:cubicBezTo>
                <a:cubicBezTo>
                  <a:pt x="49" y="114"/>
                  <a:pt x="49" y="114"/>
                  <a:pt x="49" y="114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9" y="108"/>
                  <a:pt x="62" y="107"/>
                  <a:pt x="64" y="104"/>
                </a:cubicBezTo>
                <a:cubicBezTo>
                  <a:pt x="66" y="102"/>
                  <a:pt x="67" y="99"/>
                  <a:pt x="67" y="94"/>
                </a:cubicBezTo>
                <a:cubicBezTo>
                  <a:pt x="67" y="92"/>
                  <a:pt x="66" y="89"/>
                  <a:pt x="66" y="87"/>
                </a:cubicBezTo>
                <a:cubicBezTo>
                  <a:pt x="65" y="86"/>
                  <a:pt x="64" y="84"/>
                  <a:pt x="63" y="83"/>
                </a:cubicBezTo>
                <a:cubicBezTo>
                  <a:pt x="62" y="82"/>
                  <a:pt x="60" y="81"/>
                  <a:pt x="57" y="79"/>
                </a:cubicBezTo>
                <a:cubicBezTo>
                  <a:pt x="53" y="77"/>
                  <a:pt x="51" y="75"/>
                  <a:pt x="50" y="75"/>
                </a:cubicBezTo>
                <a:cubicBezTo>
                  <a:pt x="49" y="74"/>
                  <a:pt x="49" y="72"/>
                  <a:pt x="49" y="71"/>
                </a:cubicBezTo>
                <a:cubicBezTo>
                  <a:pt x="49" y="69"/>
                  <a:pt x="49" y="69"/>
                  <a:pt x="49" y="68"/>
                </a:cubicBezTo>
                <a:cubicBezTo>
                  <a:pt x="50" y="67"/>
                  <a:pt x="50" y="67"/>
                  <a:pt x="51" y="67"/>
                </a:cubicBezTo>
                <a:cubicBezTo>
                  <a:pt x="52" y="67"/>
                  <a:pt x="53" y="67"/>
                  <a:pt x="53" y="68"/>
                </a:cubicBezTo>
                <a:cubicBezTo>
                  <a:pt x="53" y="69"/>
                  <a:pt x="53" y="70"/>
                  <a:pt x="53" y="72"/>
                </a:cubicBezTo>
                <a:cubicBezTo>
                  <a:pt x="53" y="74"/>
                  <a:pt x="53" y="74"/>
                  <a:pt x="53" y="74"/>
                </a:cubicBezTo>
                <a:cubicBezTo>
                  <a:pt x="65" y="74"/>
                  <a:pt x="65" y="74"/>
                  <a:pt x="65" y="74"/>
                </a:cubicBezTo>
                <a:close/>
                <a:moveTo>
                  <a:pt x="164" y="45"/>
                </a:moveTo>
                <a:cubicBezTo>
                  <a:pt x="164" y="35"/>
                  <a:pt x="164" y="35"/>
                  <a:pt x="164" y="35"/>
                </a:cubicBezTo>
                <a:cubicBezTo>
                  <a:pt x="162" y="35"/>
                  <a:pt x="162" y="35"/>
                  <a:pt x="162" y="35"/>
                </a:cubicBezTo>
                <a:cubicBezTo>
                  <a:pt x="175" y="8"/>
                  <a:pt x="175" y="8"/>
                  <a:pt x="175" y="8"/>
                </a:cubicBezTo>
                <a:cubicBezTo>
                  <a:pt x="160" y="0"/>
                  <a:pt x="160" y="0"/>
                  <a:pt x="160" y="0"/>
                </a:cubicBezTo>
                <a:cubicBezTo>
                  <a:pt x="151" y="14"/>
                  <a:pt x="151" y="14"/>
                  <a:pt x="151" y="14"/>
                </a:cubicBezTo>
                <a:cubicBezTo>
                  <a:pt x="152" y="2"/>
                  <a:pt x="152" y="2"/>
                  <a:pt x="152" y="2"/>
                </a:cubicBezTo>
                <a:cubicBezTo>
                  <a:pt x="137" y="1"/>
                  <a:pt x="137" y="1"/>
                  <a:pt x="137" y="1"/>
                </a:cubicBezTo>
                <a:cubicBezTo>
                  <a:pt x="132" y="11"/>
                  <a:pt x="132" y="11"/>
                  <a:pt x="132" y="11"/>
                </a:cubicBezTo>
                <a:cubicBezTo>
                  <a:pt x="128" y="2"/>
                  <a:pt x="128" y="2"/>
                  <a:pt x="128" y="2"/>
                </a:cubicBezTo>
                <a:cubicBezTo>
                  <a:pt x="111" y="7"/>
                  <a:pt x="111" y="7"/>
                  <a:pt x="111" y="7"/>
                </a:cubicBezTo>
                <a:cubicBezTo>
                  <a:pt x="124" y="35"/>
                  <a:pt x="124" y="35"/>
                  <a:pt x="124" y="35"/>
                </a:cubicBezTo>
                <a:cubicBezTo>
                  <a:pt x="121" y="35"/>
                  <a:pt x="121" y="35"/>
                  <a:pt x="121" y="35"/>
                </a:cubicBezTo>
                <a:cubicBezTo>
                  <a:pt x="121" y="47"/>
                  <a:pt x="121" y="47"/>
                  <a:pt x="121" y="47"/>
                </a:cubicBezTo>
                <a:cubicBezTo>
                  <a:pt x="96" y="59"/>
                  <a:pt x="78" y="90"/>
                  <a:pt x="78" y="126"/>
                </a:cubicBezTo>
                <a:cubicBezTo>
                  <a:pt x="78" y="139"/>
                  <a:pt x="80" y="150"/>
                  <a:pt x="84" y="161"/>
                </a:cubicBezTo>
                <a:cubicBezTo>
                  <a:pt x="124" y="169"/>
                  <a:pt x="164" y="169"/>
                  <a:pt x="204" y="161"/>
                </a:cubicBezTo>
                <a:cubicBezTo>
                  <a:pt x="208" y="150"/>
                  <a:pt x="210" y="139"/>
                  <a:pt x="210" y="126"/>
                </a:cubicBezTo>
                <a:cubicBezTo>
                  <a:pt x="210" y="88"/>
                  <a:pt x="191" y="56"/>
                  <a:pt x="164" y="45"/>
                </a:cubicBezTo>
                <a:close/>
                <a:moveTo>
                  <a:pt x="162" y="92"/>
                </a:moveTo>
                <a:cubicBezTo>
                  <a:pt x="146" y="92"/>
                  <a:pt x="146" y="92"/>
                  <a:pt x="146" y="92"/>
                </a:cubicBezTo>
                <a:cubicBezTo>
                  <a:pt x="146" y="90"/>
                  <a:pt x="146" y="90"/>
                  <a:pt x="146" y="90"/>
                </a:cubicBezTo>
                <a:cubicBezTo>
                  <a:pt x="146" y="87"/>
                  <a:pt x="146" y="85"/>
                  <a:pt x="146" y="84"/>
                </a:cubicBezTo>
                <a:cubicBezTo>
                  <a:pt x="145" y="84"/>
                  <a:pt x="145" y="83"/>
                  <a:pt x="143" y="83"/>
                </a:cubicBezTo>
                <a:cubicBezTo>
                  <a:pt x="143" y="83"/>
                  <a:pt x="142" y="83"/>
                  <a:pt x="141" y="84"/>
                </a:cubicBezTo>
                <a:cubicBezTo>
                  <a:pt x="141" y="85"/>
                  <a:pt x="141" y="86"/>
                  <a:pt x="141" y="87"/>
                </a:cubicBezTo>
                <a:cubicBezTo>
                  <a:pt x="141" y="90"/>
                  <a:pt x="141" y="92"/>
                  <a:pt x="142" y="93"/>
                </a:cubicBezTo>
                <a:cubicBezTo>
                  <a:pt x="143" y="94"/>
                  <a:pt x="146" y="95"/>
                  <a:pt x="150" y="98"/>
                </a:cubicBezTo>
                <a:cubicBezTo>
                  <a:pt x="154" y="101"/>
                  <a:pt x="157" y="102"/>
                  <a:pt x="158" y="104"/>
                </a:cubicBezTo>
                <a:cubicBezTo>
                  <a:pt x="160" y="105"/>
                  <a:pt x="161" y="107"/>
                  <a:pt x="162" y="109"/>
                </a:cubicBezTo>
                <a:cubicBezTo>
                  <a:pt x="163" y="111"/>
                  <a:pt x="164" y="114"/>
                  <a:pt x="164" y="118"/>
                </a:cubicBezTo>
                <a:cubicBezTo>
                  <a:pt x="164" y="123"/>
                  <a:pt x="162" y="128"/>
                  <a:pt x="160" y="131"/>
                </a:cubicBezTo>
                <a:cubicBezTo>
                  <a:pt x="157" y="134"/>
                  <a:pt x="153" y="136"/>
                  <a:pt x="148" y="136"/>
                </a:cubicBezTo>
                <a:cubicBezTo>
                  <a:pt x="148" y="142"/>
                  <a:pt x="148" y="142"/>
                  <a:pt x="148" y="142"/>
                </a:cubicBezTo>
                <a:cubicBezTo>
                  <a:pt x="140" y="142"/>
                  <a:pt x="140" y="142"/>
                  <a:pt x="140" y="142"/>
                </a:cubicBezTo>
                <a:cubicBezTo>
                  <a:pt x="140" y="136"/>
                  <a:pt x="140" y="136"/>
                  <a:pt x="140" y="136"/>
                </a:cubicBezTo>
                <a:cubicBezTo>
                  <a:pt x="136" y="136"/>
                  <a:pt x="133" y="134"/>
                  <a:pt x="130" y="132"/>
                </a:cubicBezTo>
                <a:cubicBezTo>
                  <a:pt x="127" y="129"/>
                  <a:pt x="125" y="124"/>
                  <a:pt x="125" y="117"/>
                </a:cubicBezTo>
                <a:cubicBezTo>
                  <a:pt x="125" y="114"/>
                  <a:pt x="125" y="114"/>
                  <a:pt x="125" y="114"/>
                </a:cubicBezTo>
                <a:cubicBezTo>
                  <a:pt x="140" y="114"/>
                  <a:pt x="140" y="114"/>
                  <a:pt x="140" y="114"/>
                </a:cubicBezTo>
                <a:cubicBezTo>
                  <a:pt x="140" y="118"/>
                  <a:pt x="140" y="118"/>
                  <a:pt x="140" y="118"/>
                </a:cubicBezTo>
                <a:cubicBezTo>
                  <a:pt x="140" y="122"/>
                  <a:pt x="141" y="125"/>
                  <a:pt x="141" y="126"/>
                </a:cubicBezTo>
                <a:cubicBezTo>
                  <a:pt x="141" y="127"/>
                  <a:pt x="142" y="127"/>
                  <a:pt x="143" y="127"/>
                </a:cubicBezTo>
                <a:cubicBezTo>
                  <a:pt x="144" y="127"/>
                  <a:pt x="145" y="127"/>
                  <a:pt x="146" y="126"/>
                </a:cubicBezTo>
                <a:cubicBezTo>
                  <a:pt x="146" y="125"/>
                  <a:pt x="146" y="124"/>
                  <a:pt x="146" y="123"/>
                </a:cubicBezTo>
                <a:cubicBezTo>
                  <a:pt x="146" y="119"/>
                  <a:pt x="146" y="117"/>
                  <a:pt x="146" y="115"/>
                </a:cubicBezTo>
                <a:cubicBezTo>
                  <a:pt x="145" y="114"/>
                  <a:pt x="143" y="112"/>
                  <a:pt x="141" y="111"/>
                </a:cubicBezTo>
                <a:cubicBezTo>
                  <a:pt x="136" y="108"/>
                  <a:pt x="133" y="105"/>
                  <a:pt x="131" y="104"/>
                </a:cubicBezTo>
                <a:cubicBezTo>
                  <a:pt x="129" y="103"/>
                  <a:pt x="128" y="101"/>
                  <a:pt x="127" y="98"/>
                </a:cubicBezTo>
                <a:cubicBezTo>
                  <a:pt x="125" y="96"/>
                  <a:pt x="125" y="93"/>
                  <a:pt x="125" y="90"/>
                </a:cubicBezTo>
                <a:cubicBezTo>
                  <a:pt x="125" y="85"/>
                  <a:pt x="126" y="81"/>
                  <a:pt x="129" y="79"/>
                </a:cubicBezTo>
                <a:cubicBezTo>
                  <a:pt x="131" y="76"/>
                  <a:pt x="135" y="74"/>
                  <a:pt x="140" y="74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48" y="69"/>
                  <a:pt x="148" y="69"/>
                  <a:pt x="148" y="69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52" y="74"/>
                  <a:pt x="156" y="76"/>
                  <a:pt x="158" y="79"/>
                </a:cubicBezTo>
                <a:cubicBezTo>
                  <a:pt x="161" y="81"/>
                  <a:pt x="162" y="85"/>
                  <a:pt x="162" y="89"/>
                </a:cubicBezTo>
                <a:cubicBezTo>
                  <a:pt x="162" y="90"/>
                  <a:pt x="162" y="91"/>
                  <a:pt x="162" y="9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8" name="Freeform 128"/>
          <p:cNvSpPr>
            <a:spLocks noEditPoints="1"/>
          </p:cNvSpPr>
          <p:nvPr/>
        </p:nvSpPr>
        <p:spPr bwMode="auto">
          <a:xfrm>
            <a:off x="8092440" y="5079365"/>
            <a:ext cx="445135" cy="560705"/>
          </a:xfrm>
          <a:custGeom>
            <a:avLst/>
            <a:gdLst>
              <a:gd name="T0" fmla="*/ 67 w 204"/>
              <a:gd name="T1" fmla="*/ 235 h 257"/>
              <a:gd name="T2" fmla="*/ 70 w 204"/>
              <a:gd name="T3" fmla="*/ 243 h 257"/>
              <a:gd name="T4" fmla="*/ 110 w 204"/>
              <a:gd name="T5" fmla="*/ 239 h 257"/>
              <a:gd name="T6" fmla="*/ 107 w 204"/>
              <a:gd name="T7" fmla="*/ 231 h 257"/>
              <a:gd name="T8" fmla="*/ 203 w 204"/>
              <a:gd name="T9" fmla="*/ 106 h 257"/>
              <a:gd name="T10" fmla="*/ 203 w 204"/>
              <a:gd name="T11" fmla="*/ 181 h 257"/>
              <a:gd name="T12" fmla="*/ 204 w 204"/>
              <a:gd name="T13" fmla="*/ 108 h 257"/>
              <a:gd name="T14" fmla="*/ 203 w 204"/>
              <a:gd name="T15" fmla="*/ 106 h 257"/>
              <a:gd name="T16" fmla="*/ 57 w 204"/>
              <a:gd name="T17" fmla="*/ 182 h 257"/>
              <a:gd name="T18" fmla="*/ 56 w 204"/>
              <a:gd name="T19" fmla="*/ 107 h 257"/>
              <a:gd name="T20" fmla="*/ 56 w 204"/>
              <a:gd name="T21" fmla="*/ 108 h 257"/>
              <a:gd name="T22" fmla="*/ 169 w 204"/>
              <a:gd name="T23" fmla="*/ 120 h 257"/>
              <a:gd name="T24" fmla="*/ 90 w 204"/>
              <a:gd name="T25" fmla="*/ 93 h 257"/>
              <a:gd name="T26" fmla="*/ 62 w 204"/>
              <a:gd name="T27" fmla="*/ 99 h 257"/>
              <a:gd name="T28" fmla="*/ 196 w 204"/>
              <a:gd name="T29" fmla="*/ 100 h 257"/>
              <a:gd name="T30" fmla="*/ 99 w 204"/>
              <a:gd name="T31" fmla="*/ 103 h 257"/>
              <a:gd name="T32" fmla="*/ 159 w 204"/>
              <a:gd name="T33" fmla="*/ 100 h 257"/>
              <a:gd name="T34" fmla="*/ 99 w 204"/>
              <a:gd name="T35" fmla="*/ 110 h 257"/>
              <a:gd name="T36" fmla="*/ 159 w 204"/>
              <a:gd name="T37" fmla="*/ 113 h 257"/>
              <a:gd name="T38" fmla="*/ 99 w 204"/>
              <a:gd name="T39" fmla="*/ 110 h 257"/>
              <a:gd name="T40" fmla="*/ 159 w 204"/>
              <a:gd name="T41" fmla="*/ 121 h 257"/>
              <a:gd name="T42" fmla="*/ 99 w 204"/>
              <a:gd name="T43" fmla="*/ 124 h 257"/>
              <a:gd name="T44" fmla="*/ 195 w 204"/>
              <a:gd name="T45" fmla="*/ 189 h 257"/>
              <a:gd name="T46" fmla="*/ 191 w 204"/>
              <a:gd name="T47" fmla="*/ 190 h 257"/>
              <a:gd name="T48" fmla="*/ 66 w 204"/>
              <a:gd name="T49" fmla="*/ 190 h 257"/>
              <a:gd name="T50" fmla="*/ 126 w 204"/>
              <a:gd name="T51" fmla="*/ 160 h 257"/>
              <a:gd name="T52" fmla="*/ 133 w 204"/>
              <a:gd name="T53" fmla="*/ 160 h 257"/>
              <a:gd name="T54" fmla="*/ 195 w 204"/>
              <a:gd name="T55" fmla="*/ 189 h 257"/>
              <a:gd name="T56" fmla="*/ 165 w 204"/>
              <a:gd name="T57" fmla="*/ 0 h 257"/>
              <a:gd name="T58" fmla="*/ 176 w 204"/>
              <a:gd name="T59" fmla="*/ 65 h 257"/>
              <a:gd name="T60" fmla="*/ 153 w 204"/>
              <a:gd name="T61" fmla="*/ 22 h 257"/>
              <a:gd name="T62" fmla="*/ 24 w 204"/>
              <a:gd name="T63" fmla="*/ 217 h 257"/>
              <a:gd name="T64" fmla="*/ 153 w 204"/>
              <a:gd name="T65" fmla="*/ 205 h 257"/>
              <a:gd name="T66" fmla="*/ 176 w 204"/>
              <a:gd name="T67" fmla="*/ 247 h 257"/>
              <a:gd name="T68" fmla="*/ 10 w 204"/>
              <a:gd name="T69" fmla="*/ 257 h 257"/>
              <a:gd name="T70" fmla="*/ 0 w 204"/>
              <a:gd name="T71" fmla="*/ 10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04" h="257">
                <a:moveTo>
                  <a:pt x="70" y="231"/>
                </a:moveTo>
                <a:cubicBezTo>
                  <a:pt x="69" y="231"/>
                  <a:pt x="67" y="233"/>
                  <a:pt x="67" y="235"/>
                </a:cubicBezTo>
                <a:cubicBezTo>
                  <a:pt x="67" y="239"/>
                  <a:pt x="67" y="239"/>
                  <a:pt x="67" y="239"/>
                </a:cubicBezTo>
                <a:cubicBezTo>
                  <a:pt x="67" y="241"/>
                  <a:pt x="69" y="243"/>
                  <a:pt x="70" y="243"/>
                </a:cubicBezTo>
                <a:cubicBezTo>
                  <a:pt x="107" y="243"/>
                  <a:pt x="107" y="243"/>
                  <a:pt x="107" y="243"/>
                </a:cubicBezTo>
                <a:cubicBezTo>
                  <a:pt x="109" y="243"/>
                  <a:pt x="110" y="241"/>
                  <a:pt x="110" y="239"/>
                </a:cubicBezTo>
                <a:cubicBezTo>
                  <a:pt x="110" y="235"/>
                  <a:pt x="110" y="235"/>
                  <a:pt x="110" y="235"/>
                </a:cubicBezTo>
                <a:cubicBezTo>
                  <a:pt x="110" y="233"/>
                  <a:pt x="109" y="231"/>
                  <a:pt x="107" y="231"/>
                </a:cubicBezTo>
                <a:cubicBezTo>
                  <a:pt x="70" y="231"/>
                  <a:pt x="70" y="231"/>
                  <a:pt x="70" y="231"/>
                </a:cubicBezTo>
                <a:close/>
                <a:moveTo>
                  <a:pt x="203" y="106"/>
                </a:moveTo>
                <a:cubicBezTo>
                  <a:pt x="153" y="145"/>
                  <a:pt x="153" y="145"/>
                  <a:pt x="153" y="145"/>
                </a:cubicBezTo>
                <a:cubicBezTo>
                  <a:pt x="203" y="181"/>
                  <a:pt x="203" y="181"/>
                  <a:pt x="203" y="181"/>
                </a:cubicBezTo>
                <a:cubicBezTo>
                  <a:pt x="203" y="180"/>
                  <a:pt x="204" y="179"/>
                  <a:pt x="204" y="177"/>
                </a:cubicBezTo>
                <a:cubicBezTo>
                  <a:pt x="204" y="108"/>
                  <a:pt x="204" y="108"/>
                  <a:pt x="204" y="108"/>
                </a:cubicBezTo>
                <a:cubicBezTo>
                  <a:pt x="204" y="108"/>
                  <a:pt x="203" y="107"/>
                  <a:pt x="203" y="106"/>
                </a:cubicBezTo>
                <a:cubicBezTo>
                  <a:pt x="203" y="106"/>
                  <a:pt x="203" y="106"/>
                  <a:pt x="203" y="106"/>
                </a:cubicBezTo>
                <a:close/>
                <a:moveTo>
                  <a:pt x="56" y="108"/>
                </a:moveTo>
                <a:cubicBezTo>
                  <a:pt x="57" y="182"/>
                  <a:pt x="57" y="182"/>
                  <a:pt x="57" y="182"/>
                </a:cubicBezTo>
                <a:cubicBezTo>
                  <a:pt x="106" y="145"/>
                  <a:pt x="106" y="145"/>
                  <a:pt x="106" y="145"/>
                </a:cubicBezTo>
                <a:cubicBezTo>
                  <a:pt x="56" y="107"/>
                  <a:pt x="56" y="107"/>
                  <a:pt x="56" y="107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56" y="108"/>
                  <a:pt x="56" y="108"/>
                  <a:pt x="56" y="108"/>
                </a:cubicBezTo>
                <a:close/>
                <a:moveTo>
                  <a:pt x="196" y="100"/>
                </a:moveTo>
                <a:cubicBezTo>
                  <a:pt x="169" y="120"/>
                  <a:pt x="169" y="120"/>
                  <a:pt x="169" y="120"/>
                </a:cubicBezTo>
                <a:cubicBezTo>
                  <a:pt x="169" y="93"/>
                  <a:pt x="169" y="93"/>
                  <a:pt x="169" y="93"/>
                </a:cubicBezTo>
                <a:cubicBezTo>
                  <a:pt x="90" y="93"/>
                  <a:pt x="90" y="93"/>
                  <a:pt x="90" y="93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62" y="99"/>
                  <a:pt x="62" y="99"/>
                  <a:pt x="62" y="99"/>
                </a:cubicBezTo>
                <a:cubicBezTo>
                  <a:pt x="130" y="49"/>
                  <a:pt x="130" y="49"/>
                  <a:pt x="130" y="49"/>
                </a:cubicBezTo>
                <a:cubicBezTo>
                  <a:pt x="196" y="100"/>
                  <a:pt x="196" y="100"/>
                  <a:pt x="196" y="100"/>
                </a:cubicBezTo>
                <a:close/>
                <a:moveTo>
                  <a:pt x="99" y="100"/>
                </a:moveTo>
                <a:cubicBezTo>
                  <a:pt x="99" y="103"/>
                  <a:pt x="99" y="103"/>
                  <a:pt x="99" y="103"/>
                </a:cubicBezTo>
                <a:cubicBezTo>
                  <a:pt x="159" y="103"/>
                  <a:pt x="159" y="103"/>
                  <a:pt x="159" y="103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99" y="100"/>
                  <a:pt x="99" y="100"/>
                  <a:pt x="99" y="100"/>
                </a:cubicBezTo>
                <a:close/>
                <a:moveTo>
                  <a:pt x="99" y="110"/>
                </a:moveTo>
                <a:cubicBezTo>
                  <a:pt x="159" y="110"/>
                  <a:pt x="159" y="110"/>
                  <a:pt x="159" y="110"/>
                </a:cubicBezTo>
                <a:cubicBezTo>
                  <a:pt x="159" y="113"/>
                  <a:pt x="159" y="113"/>
                  <a:pt x="159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99" y="110"/>
                  <a:pt x="99" y="110"/>
                  <a:pt x="99" y="110"/>
                </a:cubicBezTo>
                <a:close/>
                <a:moveTo>
                  <a:pt x="99" y="121"/>
                </a:moveTo>
                <a:cubicBezTo>
                  <a:pt x="159" y="121"/>
                  <a:pt x="159" y="121"/>
                  <a:pt x="159" y="121"/>
                </a:cubicBezTo>
                <a:cubicBezTo>
                  <a:pt x="159" y="124"/>
                  <a:pt x="159" y="124"/>
                  <a:pt x="159" y="124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99" y="121"/>
                  <a:pt x="99" y="121"/>
                  <a:pt x="99" y="121"/>
                </a:cubicBezTo>
                <a:close/>
                <a:moveTo>
                  <a:pt x="195" y="189"/>
                </a:moveTo>
                <a:cubicBezTo>
                  <a:pt x="195" y="189"/>
                  <a:pt x="195" y="189"/>
                  <a:pt x="195" y="189"/>
                </a:cubicBezTo>
                <a:cubicBezTo>
                  <a:pt x="193" y="190"/>
                  <a:pt x="192" y="190"/>
                  <a:pt x="191" y="190"/>
                </a:cubicBezTo>
                <a:cubicBezTo>
                  <a:pt x="68" y="190"/>
                  <a:pt x="68" y="190"/>
                  <a:pt x="68" y="190"/>
                </a:cubicBezTo>
                <a:cubicBezTo>
                  <a:pt x="67" y="190"/>
                  <a:pt x="66" y="190"/>
                  <a:pt x="66" y="190"/>
                </a:cubicBezTo>
                <a:cubicBezTo>
                  <a:pt x="116" y="153"/>
                  <a:pt x="116" y="153"/>
                  <a:pt x="116" y="153"/>
                </a:cubicBezTo>
                <a:cubicBezTo>
                  <a:pt x="126" y="160"/>
                  <a:pt x="126" y="160"/>
                  <a:pt x="126" y="160"/>
                </a:cubicBezTo>
                <a:cubicBezTo>
                  <a:pt x="130" y="163"/>
                  <a:pt x="130" y="163"/>
                  <a:pt x="130" y="163"/>
                </a:cubicBezTo>
                <a:cubicBezTo>
                  <a:pt x="133" y="160"/>
                  <a:pt x="133" y="160"/>
                  <a:pt x="133" y="160"/>
                </a:cubicBezTo>
                <a:cubicBezTo>
                  <a:pt x="144" y="152"/>
                  <a:pt x="144" y="152"/>
                  <a:pt x="144" y="152"/>
                </a:cubicBezTo>
                <a:cubicBezTo>
                  <a:pt x="195" y="189"/>
                  <a:pt x="195" y="189"/>
                  <a:pt x="195" y="189"/>
                </a:cubicBezTo>
                <a:close/>
                <a:moveTo>
                  <a:pt x="10" y="0"/>
                </a:moveTo>
                <a:cubicBezTo>
                  <a:pt x="165" y="0"/>
                  <a:pt x="165" y="0"/>
                  <a:pt x="165" y="0"/>
                </a:cubicBezTo>
                <a:cubicBezTo>
                  <a:pt x="171" y="0"/>
                  <a:pt x="176" y="5"/>
                  <a:pt x="176" y="10"/>
                </a:cubicBezTo>
                <a:cubicBezTo>
                  <a:pt x="176" y="65"/>
                  <a:pt x="176" y="65"/>
                  <a:pt x="176" y="65"/>
                </a:cubicBezTo>
                <a:cubicBezTo>
                  <a:pt x="153" y="48"/>
                  <a:pt x="153" y="48"/>
                  <a:pt x="153" y="48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217"/>
                  <a:pt x="24" y="217"/>
                  <a:pt x="24" y="217"/>
                </a:cubicBezTo>
                <a:cubicBezTo>
                  <a:pt x="153" y="217"/>
                  <a:pt x="153" y="217"/>
                  <a:pt x="153" y="217"/>
                </a:cubicBezTo>
                <a:cubicBezTo>
                  <a:pt x="153" y="205"/>
                  <a:pt x="153" y="205"/>
                  <a:pt x="153" y="205"/>
                </a:cubicBezTo>
                <a:cubicBezTo>
                  <a:pt x="176" y="205"/>
                  <a:pt x="176" y="205"/>
                  <a:pt x="176" y="205"/>
                </a:cubicBezTo>
                <a:cubicBezTo>
                  <a:pt x="176" y="247"/>
                  <a:pt x="176" y="247"/>
                  <a:pt x="176" y="247"/>
                </a:cubicBezTo>
                <a:cubicBezTo>
                  <a:pt x="176" y="253"/>
                  <a:pt x="171" y="257"/>
                  <a:pt x="165" y="257"/>
                </a:cubicBezTo>
                <a:cubicBezTo>
                  <a:pt x="10" y="257"/>
                  <a:pt x="10" y="257"/>
                  <a:pt x="10" y="257"/>
                </a:cubicBezTo>
                <a:cubicBezTo>
                  <a:pt x="5" y="257"/>
                  <a:pt x="0" y="253"/>
                  <a:pt x="0" y="2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5" y="0"/>
                  <a:pt x="1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19" name="Freeform 155"/>
          <p:cNvSpPr>
            <a:spLocks noEditPoints="1"/>
          </p:cNvSpPr>
          <p:nvPr/>
        </p:nvSpPr>
        <p:spPr bwMode="auto">
          <a:xfrm>
            <a:off x="5299710" y="5079365"/>
            <a:ext cx="575310" cy="554990"/>
          </a:xfrm>
          <a:custGeom>
            <a:avLst/>
            <a:gdLst>
              <a:gd name="T0" fmla="*/ 123 w 264"/>
              <a:gd name="T1" fmla="*/ 0 h 254"/>
              <a:gd name="T2" fmla="*/ 234 w 264"/>
              <a:gd name="T3" fmla="*/ 0 h 254"/>
              <a:gd name="T4" fmla="*/ 255 w 264"/>
              <a:gd name="T5" fmla="*/ 9 h 254"/>
              <a:gd name="T6" fmla="*/ 264 w 264"/>
              <a:gd name="T7" fmla="*/ 30 h 254"/>
              <a:gd name="T8" fmla="*/ 264 w 264"/>
              <a:gd name="T9" fmla="*/ 93 h 254"/>
              <a:gd name="T10" fmla="*/ 255 w 264"/>
              <a:gd name="T11" fmla="*/ 114 h 254"/>
              <a:gd name="T12" fmla="*/ 234 w 264"/>
              <a:gd name="T13" fmla="*/ 123 h 254"/>
              <a:gd name="T14" fmla="*/ 171 w 264"/>
              <a:gd name="T15" fmla="*/ 123 h 254"/>
              <a:gd name="T16" fmla="*/ 140 w 264"/>
              <a:gd name="T17" fmla="*/ 150 h 254"/>
              <a:gd name="T18" fmla="*/ 137 w 264"/>
              <a:gd name="T19" fmla="*/ 148 h 254"/>
              <a:gd name="T20" fmla="*/ 129 w 264"/>
              <a:gd name="T21" fmla="*/ 142 h 254"/>
              <a:gd name="T22" fmla="*/ 135 w 264"/>
              <a:gd name="T23" fmla="*/ 123 h 254"/>
              <a:gd name="T24" fmla="*/ 132 w 264"/>
              <a:gd name="T25" fmla="*/ 123 h 254"/>
              <a:gd name="T26" fmla="*/ 137 w 264"/>
              <a:gd name="T27" fmla="*/ 109 h 254"/>
              <a:gd name="T28" fmla="*/ 143 w 264"/>
              <a:gd name="T29" fmla="*/ 109 h 254"/>
              <a:gd name="T30" fmla="*/ 152 w 264"/>
              <a:gd name="T31" fmla="*/ 109 h 254"/>
              <a:gd name="T32" fmla="*/ 150 w 264"/>
              <a:gd name="T33" fmla="*/ 118 h 254"/>
              <a:gd name="T34" fmla="*/ 148 w 264"/>
              <a:gd name="T35" fmla="*/ 126 h 254"/>
              <a:gd name="T36" fmla="*/ 164 w 264"/>
              <a:gd name="T37" fmla="*/ 111 h 254"/>
              <a:gd name="T38" fmla="*/ 166 w 264"/>
              <a:gd name="T39" fmla="*/ 109 h 254"/>
              <a:gd name="T40" fmla="*/ 169 w 264"/>
              <a:gd name="T41" fmla="*/ 109 h 254"/>
              <a:gd name="T42" fmla="*/ 234 w 264"/>
              <a:gd name="T43" fmla="*/ 109 h 254"/>
              <a:gd name="T44" fmla="*/ 246 w 264"/>
              <a:gd name="T45" fmla="*/ 104 h 254"/>
              <a:gd name="T46" fmla="*/ 251 w 264"/>
              <a:gd name="T47" fmla="*/ 93 h 254"/>
              <a:gd name="T48" fmla="*/ 251 w 264"/>
              <a:gd name="T49" fmla="*/ 30 h 254"/>
              <a:gd name="T50" fmla="*/ 246 w 264"/>
              <a:gd name="T51" fmla="*/ 19 h 254"/>
              <a:gd name="T52" fmla="*/ 234 w 264"/>
              <a:gd name="T53" fmla="*/ 14 h 254"/>
              <a:gd name="T54" fmla="*/ 123 w 264"/>
              <a:gd name="T55" fmla="*/ 14 h 254"/>
              <a:gd name="T56" fmla="*/ 111 w 264"/>
              <a:gd name="T57" fmla="*/ 19 h 254"/>
              <a:gd name="T58" fmla="*/ 106 w 264"/>
              <a:gd name="T59" fmla="*/ 30 h 254"/>
              <a:gd name="T60" fmla="*/ 106 w 264"/>
              <a:gd name="T61" fmla="*/ 39 h 254"/>
              <a:gd name="T62" fmla="*/ 93 w 264"/>
              <a:gd name="T63" fmla="*/ 34 h 254"/>
              <a:gd name="T64" fmla="*/ 93 w 264"/>
              <a:gd name="T65" fmla="*/ 30 h 254"/>
              <a:gd name="T66" fmla="*/ 102 w 264"/>
              <a:gd name="T67" fmla="*/ 9 h 254"/>
              <a:gd name="T68" fmla="*/ 123 w 264"/>
              <a:gd name="T69" fmla="*/ 0 h 254"/>
              <a:gd name="T70" fmla="*/ 213 w 264"/>
              <a:gd name="T71" fmla="*/ 50 h 254"/>
              <a:gd name="T72" fmla="*/ 202 w 264"/>
              <a:gd name="T73" fmla="*/ 61 h 254"/>
              <a:gd name="T74" fmla="*/ 213 w 264"/>
              <a:gd name="T75" fmla="*/ 72 h 254"/>
              <a:gd name="T76" fmla="*/ 224 w 264"/>
              <a:gd name="T77" fmla="*/ 61 h 254"/>
              <a:gd name="T78" fmla="*/ 213 w 264"/>
              <a:gd name="T79" fmla="*/ 50 h 254"/>
              <a:gd name="T80" fmla="*/ 179 w 264"/>
              <a:gd name="T81" fmla="*/ 50 h 254"/>
              <a:gd name="T82" fmla="*/ 168 w 264"/>
              <a:gd name="T83" fmla="*/ 61 h 254"/>
              <a:gd name="T84" fmla="*/ 179 w 264"/>
              <a:gd name="T85" fmla="*/ 72 h 254"/>
              <a:gd name="T86" fmla="*/ 189 w 264"/>
              <a:gd name="T87" fmla="*/ 61 h 254"/>
              <a:gd name="T88" fmla="*/ 179 w 264"/>
              <a:gd name="T89" fmla="*/ 50 h 254"/>
              <a:gd name="T90" fmla="*/ 145 w 264"/>
              <a:gd name="T91" fmla="*/ 50 h 254"/>
              <a:gd name="T92" fmla="*/ 135 w 264"/>
              <a:gd name="T93" fmla="*/ 61 h 254"/>
              <a:gd name="T94" fmla="*/ 145 w 264"/>
              <a:gd name="T95" fmla="*/ 72 h 254"/>
              <a:gd name="T96" fmla="*/ 156 w 264"/>
              <a:gd name="T97" fmla="*/ 61 h 254"/>
              <a:gd name="T98" fmla="*/ 145 w 264"/>
              <a:gd name="T99" fmla="*/ 50 h 254"/>
              <a:gd name="T100" fmla="*/ 77 w 264"/>
              <a:gd name="T101" fmla="*/ 50 h 254"/>
              <a:gd name="T102" fmla="*/ 33 w 264"/>
              <a:gd name="T103" fmla="*/ 94 h 254"/>
              <a:gd name="T104" fmla="*/ 77 w 264"/>
              <a:gd name="T105" fmla="*/ 137 h 254"/>
              <a:gd name="T106" fmla="*/ 121 w 264"/>
              <a:gd name="T107" fmla="*/ 94 h 254"/>
              <a:gd name="T108" fmla="*/ 77 w 264"/>
              <a:gd name="T109" fmla="*/ 50 h 254"/>
              <a:gd name="T110" fmla="*/ 156 w 264"/>
              <a:gd name="T111" fmla="*/ 234 h 254"/>
              <a:gd name="T112" fmla="*/ 108 w 264"/>
              <a:gd name="T113" fmla="*/ 151 h 254"/>
              <a:gd name="T114" fmla="*/ 78 w 264"/>
              <a:gd name="T115" fmla="*/ 197 h 254"/>
              <a:gd name="T116" fmla="*/ 49 w 264"/>
              <a:gd name="T117" fmla="*/ 150 h 254"/>
              <a:gd name="T118" fmla="*/ 0 w 264"/>
              <a:gd name="T119" fmla="*/ 234 h 254"/>
              <a:gd name="T120" fmla="*/ 156 w 264"/>
              <a:gd name="T121" fmla="*/ 234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4" h="254">
                <a:moveTo>
                  <a:pt x="123" y="0"/>
                </a:moveTo>
                <a:cubicBezTo>
                  <a:pt x="234" y="0"/>
                  <a:pt x="234" y="0"/>
                  <a:pt x="234" y="0"/>
                </a:cubicBezTo>
                <a:cubicBezTo>
                  <a:pt x="242" y="0"/>
                  <a:pt x="250" y="4"/>
                  <a:pt x="255" y="9"/>
                </a:cubicBezTo>
                <a:cubicBezTo>
                  <a:pt x="261" y="14"/>
                  <a:pt x="264" y="22"/>
                  <a:pt x="264" y="30"/>
                </a:cubicBezTo>
                <a:cubicBezTo>
                  <a:pt x="264" y="93"/>
                  <a:pt x="264" y="93"/>
                  <a:pt x="264" y="93"/>
                </a:cubicBezTo>
                <a:cubicBezTo>
                  <a:pt x="264" y="101"/>
                  <a:pt x="261" y="108"/>
                  <a:pt x="255" y="114"/>
                </a:cubicBezTo>
                <a:cubicBezTo>
                  <a:pt x="250" y="119"/>
                  <a:pt x="242" y="123"/>
                  <a:pt x="234" y="123"/>
                </a:cubicBezTo>
                <a:cubicBezTo>
                  <a:pt x="171" y="123"/>
                  <a:pt x="171" y="123"/>
                  <a:pt x="171" y="123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7" y="148"/>
                  <a:pt x="137" y="148"/>
                  <a:pt x="137" y="148"/>
                </a:cubicBezTo>
                <a:cubicBezTo>
                  <a:pt x="135" y="146"/>
                  <a:pt x="132" y="144"/>
                  <a:pt x="129" y="142"/>
                </a:cubicBezTo>
                <a:cubicBezTo>
                  <a:pt x="135" y="123"/>
                  <a:pt x="135" y="123"/>
                  <a:pt x="135" y="123"/>
                </a:cubicBezTo>
                <a:cubicBezTo>
                  <a:pt x="132" y="123"/>
                  <a:pt x="132" y="123"/>
                  <a:pt x="132" y="123"/>
                </a:cubicBezTo>
                <a:cubicBezTo>
                  <a:pt x="134" y="119"/>
                  <a:pt x="136" y="114"/>
                  <a:pt x="137" y="109"/>
                </a:cubicBezTo>
                <a:cubicBezTo>
                  <a:pt x="143" y="109"/>
                  <a:pt x="143" y="109"/>
                  <a:pt x="143" y="109"/>
                </a:cubicBezTo>
                <a:cubicBezTo>
                  <a:pt x="152" y="109"/>
                  <a:pt x="152" y="109"/>
                  <a:pt x="152" y="109"/>
                </a:cubicBezTo>
                <a:cubicBezTo>
                  <a:pt x="150" y="118"/>
                  <a:pt x="150" y="118"/>
                  <a:pt x="150" y="118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164" y="111"/>
                  <a:pt x="164" y="111"/>
                  <a:pt x="164" y="111"/>
                </a:cubicBezTo>
                <a:cubicBezTo>
                  <a:pt x="166" y="109"/>
                  <a:pt x="166" y="109"/>
                  <a:pt x="166" y="109"/>
                </a:cubicBezTo>
                <a:cubicBezTo>
                  <a:pt x="169" y="109"/>
                  <a:pt x="169" y="109"/>
                  <a:pt x="169" y="109"/>
                </a:cubicBezTo>
                <a:cubicBezTo>
                  <a:pt x="234" y="109"/>
                  <a:pt x="234" y="109"/>
                  <a:pt x="234" y="109"/>
                </a:cubicBezTo>
                <a:cubicBezTo>
                  <a:pt x="239" y="109"/>
                  <a:pt x="243" y="107"/>
                  <a:pt x="246" y="104"/>
                </a:cubicBezTo>
                <a:cubicBezTo>
                  <a:pt x="249" y="101"/>
                  <a:pt x="251" y="97"/>
                  <a:pt x="251" y="93"/>
                </a:cubicBezTo>
                <a:cubicBezTo>
                  <a:pt x="251" y="30"/>
                  <a:pt x="251" y="30"/>
                  <a:pt x="251" y="30"/>
                </a:cubicBezTo>
                <a:cubicBezTo>
                  <a:pt x="251" y="26"/>
                  <a:pt x="249" y="22"/>
                  <a:pt x="246" y="19"/>
                </a:cubicBezTo>
                <a:cubicBezTo>
                  <a:pt x="243" y="16"/>
                  <a:pt x="239" y="14"/>
                  <a:pt x="234" y="14"/>
                </a:cubicBezTo>
                <a:cubicBezTo>
                  <a:pt x="123" y="14"/>
                  <a:pt x="123" y="14"/>
                  <a:pt x="123" y="14"/>
                </a:cubicBezTo>
                <a:cubicBezTo>
                  <a:pt x="118" y="14"/>
                  <a:pt x="114" y="16"/>
                  <a:pt x="111" y="19"/>
                </a:cubicBezTo>
                <a:cubicBezTo>
                  <a:pt x="108" y="22"/>
                  <a:pt x="106" y="26"/>
                  <a:pt x="106" y="30"/>
                </a:cubicBezTo>
                <a:cubicBezTo>
                  <a:pt x="106" y="39"/>
                  <a:pt x="106" y="39"/>
                  <a:pt x="106" y="39"/>
                </a:cubicBezTo>
                <a:cubicBezTo>
                  <a:pt x="102" y="37"/>
                  <a:pt x="97" y="35"/>
                  <a:pt x="93" y="34"/>
                </a:cubicBezTo>
                <a:cubicBezTo>
                  <a:pt x="93" y="30"/>
                  <a:pt x="93" y="30"/>
                  <a:pt x="93" y="30"/>
                </a:cubicBezTo>
                <a:cubicBezTo>
                  <a:pt x="93" y="22"/>
                  <a:pt x="96" y="14"/>
                  <a:pt x="102" y="9"/>
                </a:cubicBezTo>
                <a:cubicBezTo>
                  <a:pt x="107" y="4"/>
                  <a:pt x="115" y="0"/>
                  <a:pt x="123" y="0"/>
                </a:cubicBezTo>
                <a:close/>
                <a:moveTo>
                  <a:pt x="213" y="50"/>
                </a:moveTo>
                <a:cubicBezTo>
                  <a:pt x="207" y="50"/>
                  <a:pt x="202" y="55"/>
                  <a:pt x="202" y="61"/>
                </a:cubicBezTo>
                <a:cubicBezTo>
                  <a:pt x="202" y="67"/>
                  <a:pt x="207" y="72"/>
                  <a:pt x="213" y="72"/>
                </a:cubicBezTo>
                <a:cubicBezTo>
                  <a:pt x="219" y="72"/>
                  <a:pt x="224" y="67"/>
                  <a:pt x="224" y="61"/>
                </a:cubicBezTo>
                <a:cubicBezTo>
                  <a:pt x="224" y="55"/>
                  <a:pt x="219" y="50"/>
                  <a:pt x="213" y="50"/>
                </a:cubicBezTo>
                <a:close/>
                <a:moveTo>
                  <a:pt x="179" y="50"/>
                </a:moveTo>
                <a:cubicBezTo>
                  <a:pt x="173" y="50"/>
                  <a:pt x="168" y="55"/>
                  <a:pt x="168" y="61"/>
                </a:cubicBezTo>
                <a:cubicBezTo>
                  <a:pt x="168" y="67"/>
                  <a:pt x="173" y="72"/>
                  <a:pt x="179" y="72"/>
                </a:cubicBezTo>
                <a:cubicBezTo>
                  <a:pt x="185" y="72"/>
                  <a:pt x="189" y="67"/>
                  <a:pt x="189" y="61"/>
                </a:cubicBezTo>
                <a:cubicBezTo>
                  <a:pt x="189" y="55"/>
                  <a:pt x="185" y="50"/>
                  <a:pt x="179" y="50"/>
                </a:cubicBezTo>
                <a:close/>
                <a:moveTo>
                  <a:pt x="145" y="50"/>
                </a:moveTo>
                <a:cubicBezTo>
                  <a:pt x="139" y="50"/>
                  <a:pt x="135" y="55"/>
                  <a:pt x="135" y="61"/>
                </a:cubicBezTo>
                <a:cubicBezTo>
                  <a:pt x="135" y="67"/>
                  <a:pt x="139" y="72"/>
                  <a:pt x="145" y="72"/>
                </a:cubicBezTo>
                <a:cubicBezTo>
                  <a:pt x="151" y="72"/>
                  <a:pt x="156" y="67"/>
                  <a:pt x="156" y="61"/>
                </a:cubicBezTo>
                <a:cubicBezTo>
                  <a:pt x="156" y="55"/>
                  <a:pt x="151" y="50"/>
                  <a:pt x="145" y="50"/>
                </a:cubicBezTo>
                <a:close/>
                <a:moveTo>
                  <a:pt x="77" y="50"/>
                </a:moveTo>
                <a:cubicBezTo>
                  <a:pt x="53" y="50"/>
                  <a:pt x="33" y="69"/>
                  <a:pt x="33" y="94"/>
                </a:cubicBezTo>
                <a:cubicBezTo>
                  <a:pt x="33" y="118"/>
                  <a:pt x="53" y="137"/>
                  <a:pt x="77" y="137"/>
                </a:cubicBezTo>
                <a:cubicBezTo>
                  <a:pt x="101" y="137"/>
                  <a:pt x="121" y="118"/>
                  <a:pt x="121" y="94"/>
                </a:cubicBezTo>
                <a:cubicBezTo>
                  <a:pt x="121" y="69"/>
                  <a:pt x="101" y="50"/>
                  <a:pt x="77" y="50"/>
                </a:cubicBezTo>
                <a:close/>
                <a:moveTo>
                  <a:pt x="156" y="234"/>
                </a:moveTo>
                <a:cubicBezTo>
                  <a:pt x="155" y="190"/>
                  <a:pt x="134" y="162"/>
                  <a:pt x="108" y="151"/>
                </a:cubicBezTo>
                <a:cubicBezTo>
                  <a:pt x="78" y="197"/>
                  <a:pt x="78" y="197"/>
                  <a:pt x="78" y="197"/>
                </a:cubicBezTo>
                <a:cubicBezTo>
                  <a:pt x="49" y="150"/>
                  <a:pt x="49" y="150"/>
                  <a:pt x="49" y="150"/>
                </a:cubicBezTo>
                <a:cubicBezTo>
                  <a:pt x="22" y="161"/>
                  <a:pt x="0" y="189"/>
                  <a:pt x="0" y="234"/>
                </a:cubicBezTo>
                <a:cubicBezTo>
                  <a:pt x="55" y="254"/>
                  <a:pt x="107" y="253"/>
                  <a:pt x="156" y="23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20" name="Freeform 202"/>
          <p:cNvSpPr>
            <a:spLocks noEditPoints="1"/>
          </p:cNvSpPr>
          <p:nvPr/>
        </p:nvSpPr>
        <p:spPr bwMode="auto">
          <a:xfrm>
            <a:off x="8110855" y="3764280"/>
            <a:ext cx="377825" cy="534670"/>
          </a:xfrm>
          <a:custGeom>
            <a:avLst/>
            <a:gdLst>
              <a:gd name="T0" fmla="*/ 65 w 173"/>
              <a:gd name="T1" fmla="*/ 156 h 245"/>
              <a:gd name="T2" fmla="*/ 57 w 173"/>
              <a:gd name="T3" fmla="*/ 79 h 245"/>
              <a:gd name="T4" fmla="*/ 72 w 173"/>
              <a:gd name="T5" fmla="*/ 73 h 245"/>
              <a:gd name="T6" fmla="*/ 87 w 173"/>
              <a:gd name="T7" fmla="*/ 76 h 245"/>
              <a:gd name="T8" fmla="*/ 102 w 173"/>
              <a:gd name="T9" fmla="*/ 73 h 245"/>
              <a:gd name="T10" fmla="*/ 117 w 173"/>
              <a:gd name="T11" fmla="*/ 77 h 245"/>
              <a:gd name="T12" fmla="*/ 106 w 173"/>
              <a:gd name="T13" fmla="*/ 134 h 245"/>
              <a:gd name="T14" fmla="*/ 129 w 173"/>
              <a:gd name="T15" fmla="*/ 117 h 245"/>
              <a:gd name="T16" fmla="*/ 49 w 173"/>
              <a:gd name="T17" fmla="*/ 27 h 245"/>
              <a:gd name="T18" fmla="*/ 129 w 173"/>
              <a:gd name="T19" fmla="*/ 88 h 245"/>
              <a:gd name="T20" fmla="*/ 125 w 173"/>
              <a:gd name="T21" fmla="*/ 97 h 245"/>
              <a:gd name="T22" fmla="*/ 117 w 173"/>
              <a:gd name="T23" fmla="*/ 204 h 245"/>
              <a:gd name="T24" fmla="*/ 67 w 173"/>
              <a:gd name="T25" fmla="*/ 195 h 245"/>
              <a:gd name="T26" fmla="*/ 117 w 173"/>
              <a:gd name="T27" fmla="*/ 188 h 245"/>
              <a:gd name="T28" fmla="*/ 52 w 173"/>
              <a:gd name="T29" fmla="*/ 179 h 245"/>
              <a:gd name="T30" fmla="*/ 51 w 173"/>
              <a:gd name="T31" fmla="*/ 195 h 245"/>
              <a:gd name="T32" fmla="*/ 51 w 173"/>
              <a:gd name="T33" fmla="*/ 214 h 245"/>
              <a:gd name="T34" fmla="*/ 120 w 173"/>
              <a:gd name="T35" fmla="*/ 213 h 245"/>
              <a:gd name="T36" fmla="*/ 68 w 173"/>
              <a:gd name="T37" fmla="*/ 205 h 245"/>
              <a:gd name="T38" fmla="*/ 51 w 173"/>
              <a:gd name="T39" fmla="*/ 227 h 245"/>
              <a:gd name="T40" fmla="*/ 42 w 173"/>
              <a:gd name="T41" fmla="*/ 213 h 245"/>
              <a:gd name="T42" fmla="*/ 40 w 173"/>
              <a:gd name="T43" fmla="*/ 193 h 245"/>
              <a:gd name="T44" fmla="*/ 41 w 173"/>
              <a:gd name="T45" fmla="*/ 177 h 245"/>
              <a:gd name="T46" fmla="*/ 28 w 173"/>
              <a:gd name="T47" fmla="*/ 127 h 245"/>
              <a:gd name="T48" fmla="*/ 132 w 173"/>
              <a:gd name="T49" fmla="*/ 10 h 245"/>
              <a:gd name="T50" fmla="*/ 125 w 173"/>
              <a:gd name="T51" fmla="*/ 174 h 245"/>
              <a:gd name="T52" fmla="*/ 125 w 173"/>
              <a:gd name="T53" fmla="*/ 190 h 245"/>
              <a:gd name="T54" fmla="*/ 125 w 173"/>
              <a:gd name="T55" fmla="*/ 207 h 245"/>
              <a:gd name="T56" fmla="*/ 124 w 173"/>
              <a:gd name="T57" fmla="*/ 225 h 245"/>
              <a:gd name="T58" fmla="*/ 71 w 173"/>
              <a:gd name="T59" fmla="*/ 156 h 245"/>
              <a:gd name="T60" fmla="*/ 77 w 173"/>
              <a:gd name="T61" fmla="*/ 156 h 245"/>
              <a:gd name="T62" fmla="*/ 80 w 173"/>
              <a:gd name="T63" fmla="*/ 137 h 245"/>
              <a:gd name="T64" fmla="*/ 84 w 173"/>
              <a:gd name="T65" fmla="*/ 105 h 245"/>
              <a:gd name="T66" fmla="*/ 97 w 173"/>
              <a:gd name="T67" fmla="*/ 103 h 245"/>
              <a:gd name="T68" fmla="*/ 92 w 173"/>
              <a:gd name="T69" fmla="*/ 108 h 245"/>
              <a:gd name="T70" fmla="*/ 95 w 173"/>
              <a:gd name="T71" fmla="*/ 137 h 245"/>
              <a:gd name="T72" fmla="*/ 87 w 173"/>
              <a:gd name="T73" fmla="*/ 156 h 245"/>
              <a:gd name="T74" fmla="*/ 86 w 173"/>
              <a:gd name="T75" fmla="*/ 156 h 245"/>
              <a:gd name="T76" fmla="*/ 85 w 173"/>
              <a:gd name="T77" fmla="*/ 156 h 245"/>
              <a:gd name="T78" fmla="*/ 98 w 173"/>
              <a:gd name="T79" fmla="*/ 137 h 245"/>
              <a:gd name="T80" fmla="*/ 103 w 173"/>
              <a:gd name="T81" fmla="*/ 156 h 245"/>
              <a:gd name="T82" fmla="*/ 67 w 173"/>
              <a:gd name="T83" fmla="*/ 79 h 245"/>
              <a:gd name="T84" fmla="*/ 87 w 173"/>
              <a:gd name="T85" fmla="*/ 79 h 245"/>
              <a:gd name="T86" fmla="*/ 89 w 173"/>
              <a:gd name="T87" fmla="*/ 79 h 245"/>
              <a:gd name="T88" fmla="*/ 109 w 173"/>
              <a:gd name="T89" fmla="*/ 79 h 245"/>
              <a:gd name="T90" fmla="*/ 100 w 173"/>
              <a:gd name="T91" fmla="*/ 111 h 245"/>
              <a:gd name="T92" fmla="*/ 103 w 173"/>
              <a:gd name="T93" fmla="*/ 96 h 245"/>
              <a:gd name="T94" fmla="*/ 72 w 173"/>
              <a:gd name="T95" fmla="*/ 99 h 245"/>
              <a:gd name="T96" fmla="*/ 77 w 173"/>
              <a:gd name="T97" fmla="*/ 111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245">
                <a:moveTo>
                  <a:pt x="27" y="53"/>
                </a:moveTo>
                <a:cubicBezTo>
                  <a:pt x="20" y="79"/>
                  <a:pt x="32" y="98"/>
                  <a:pt x="44" y="117"/>
                </a:cubicBezTo>
                <a:cubicBezTo>
                  <a:pt x="52" y="129"/>
                  <a:pt x="59" y="141"/>
                  <a:pt x="64" y="156"/>
                </a:cubicBezTo>
                <a:cubicBezTo>
                  <a:pt x="65" y="156"/>
                  <a:pt x="65" y="156"/>
                  <a:pt x="65" y="156"/>
                </a:cubicBezTo>
                <a:cubicBezTo>
                  <a:pt x="65" y="144"/>
                  <a:pt x="65" y="144"/>
                  <a:pt x="65" y="144"/>
                </a:cubicBezTo>
                <a:cubicBezTo>
                  <a:pt x="65" y="140"/>
                  <a:pt x="67" y="137"/>
                  <a:pt x="69" y="134"/>
                </a:cubicBezTo>
                <a:cubicBezTo>
                  <a:pt x="71" y="132"/>
                  <a:pt x="73" y="131"/>
                  <a:pt x="76" y="131"/>
                </a:cubicBezTo>
                <a:cubicBezTo>
                  <a:pt x="57" y="79"/>
                  <a:pt x="57" y="79"/>
                  <a:pt x="57" y="79"/>
                </a:cubicBezTo>
                <a:cubicBezTo>
                  <a:pt x="56" y="76"/>
                  <a:pt x="56" y="76"/>
                  <a:pt x="56" y="76"/>
                </a:cubicBezTo>
                <a:cubicBezTo>
                  <a:pt x="59" y="77"/>
                  <a:pt x="59" y="77"/>
                  <a:pt x="59" y="77"/>
                </a:cubicBezTo>
                <a:cubicBezTo>
                  <a:pt x="61" y="77"/>
                  <a:pt x="64" y="77"/>
                  <a:pt x="66" y="77"/>
                </a:cubicBezTo>
                <a:cubicBezTo>
                  <a:pt x="68" y="76"/>
                  <a:pt x="70" y="75"/>
                  <a:pt x="72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4" y="73"/>
                  <a:pt x="74" y="73"/>
                  <a:pt x="74" y="73"/>
                </a:cubicBezTo>
                <a:cubicBezTo>
                  <a:pt x="75" y="74"/>
                  <a:pt x="77" y="75"/>
                  <a:pt x="80" y="75"/>
                </a:cubicBezTo>
                <a:cubicBezTo>
                  <a:pt x="82" y="76"/>
                  <a:pt x="85" y="76"/>
                  <a:pt x="87" y="76"/>
                </a:cubicBezTo>
                <a:cubicBezTo>
                  <a:pt x="87" y="76"/>
                  <a:pt x="87" y="76"/>
                  <a:pt x="87" y="76"/>
                </a:cubicBezTo>
                <a:cubicBezTo>
                  <a:pt x="89" y="76"/>
                  <a:pt x="89" y="76"/>
                  <a:pt x="89" y="76"/>
                </a:cubicBezTo>
                <a:cubicBezTo>
                  <a:pt x="91" y="76"/>
                  <a:pt x="93" y="76"/>
                  <a:pt x="96" y="75"/>
                </a:cubicBezTo>
                <a:cubicBezTo>
                  <a:pt x="98" y="75"/>
                  <a:pt x="100" y="74"/>
                  <a:pt x="102" y="7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04" y="73"/>
                  <a:pt x="104" y="73"/>
                  <a:pt x="104" y="73"/>
                </a:cubicBezTo>
                <a:cubicBezTo>
                  <a:pt x="106" y="75"/>
                  <a:pt x="107" y="76"/>
                  <a:pt x="110" y="77"/>
                </a:cubicBezTo>
                <a:cubicBezTo>
                  <a:pt x="112" y="77"/>
                  <a:pt x="114" y="77"/>
                  <a:pt x="117" y="77"/>
                </a:cubicBezTo>
                <a:cubicBezTo>
                  <a:pt x="119" y="76"/>
                  <a:pt x="119" y="76"/>
                  <a:pt x="119" y="76"/>
                </a:cubicBezTo>
                <a:cubicBezTo>
                  <a:pt x="118" y="79"/>
                  <a:pt x="118" y="79"/>
                  <a:pt x="118" y="79"/>
                </a:cubicBezTo>
                <a:cubicBezTo>
                  <a:pt x="100" y="131"/>
                  <a:pt x="100" y="131"/>
                  <a:pt x="100" y="131"/>
                </a:cubicBezTo>
                <a:cubicBezTo>
                  <a:pt x="102" y="131"/>
                  <a:pt x="104" y="133"/>
                  <a:pt x="106" y="134"/>
                </a:cubicBezTo>
                <a:cubicBezTo>
                  <a:pt x="106" y="134"/>
                  <a:pt x="106" y="134"/>
                  <a:pt x="106" y="134"/>
                </a:cubicBezTo>
                <a:cubicBezTo>
                  <a:pt x="108" y="137"/>
                  <a:pt x="110" y="140"/>
                  <a:pt x="110" y="144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4" y="141"/>
                  <a:pt x="121" y="129"/>
                  <a:pt x="129" y="117"/>
                </a:cubicBezTo>
                <a:cubicBezTo>
                  <a:pt x="141" y="98"/>
                  <a:pt x="153" y="79"/>
                  <a:pt x="146" y="53"/>
                </a:cubicBezTo>
                <a:cubicBezTo>
                  <a:pt x="143" y="41"/>
                  <a:pt x="135" y="33"/>
                  <a:pt x="124" y="27"/>
                </a:cubicBezTo>
                <a:cubicBezTo>
                  <a:pt x="113" y="21"/>
                  <a:pt x="100" y="19"/>
                  <a:pt x="87" y="19"/>
                </a:cubicBezTo>
                <a:cubicBezTo>
                  <a:pt x="73" y="19"/>
                  <a:pt x="60" y="21"/>
                  <a:pt x="49" y="27"/>
                </a:cubicBezTo>
                <a:cubicBezTo>
                  <a:pt x="38" y="33"/>
                  <a:pt x="30" y="41"/>
                  <a:pt x="27" y="53"/>
                </a:cubicBezTo>
                <a:close/>
                <a:moveTo>
                  <a:pt x="137" y="50"/>
                </a:moveTo>
                <a:cubicBezTo>
                  <a:pt x="144" y="62"/>
                  <a:pt x="144" y="79"/>
                  <a:pt x="137" y="92"/>
                </a:cubicBezTo>
                <a:cubicBezTo>
                  <a:pt x="129" y="88"/>
                  <a:pt x="129" y="88"/>
                  <a:pt x="129" y="88"/>
                </a:cubicBezTo>
                <a:cubicBezTo>
                  <a:pt x="134" y="76"/>
                  <a:pt x="136" y="63"/>
                  <a:pt x="137" y="50"/>
                </a:cubicBezTo>
                <a:close/>
                <a:moveTo>
                  <a:pt x="130" y="100"/>
                </a:moveTo>
                <a:cubicBezTo>
                  <a:pt x="127" y="103"/>
                  <a:pt x="123" y="106"/>
                  <a:pt x="119" y="107"/>
                </a:cubicBezTo>
                <a:cubicBezTo>
                  <a:pt x="121" y="104"/>
                  <a:pt x="123" y="101"/>
                  <a:pt x="125" y="97"/>
                </a:cubicBezTo>
                <a:cubicBezTo>
                  <a:pt x="130" y="100"/>
                  <a:pt x="130" y="100"/>
                  <a:pt x="130" y="100"/>
                </a:cubicBezTo>
                <a:close/>
                <a:moveTo>
                  <a:pt x="68" y="205"/>
                </a:moveTo>
                <a:cubicBezTo>
                  <a:pt x="76" y="206"/>
                  <a:pt x="85" y="206"/>
                  <a:pt x="93" y="206"/>
                </a:cubicBezTo>
                <a:cubicBezTo>
                  <a:pt x="101" y="206"/>
                  <a:pt x="109" y="205"/>
                  <a:pt x="117" y="204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118" y="194"/>
                  <a:pt x="118" y="194"/>
                  <a:pt x="118" y="194"/>
                </a:cubicBezTo>
                <a:cubicBezTo>
                  <a:pt x="110" y="195"/>
                  <a:pt x="102" y="196"/>
                  <a:pt x="93" y="196"/>
                </a:cubicBezTo>
                <a:cubicBezTo>
                  <a:pt x="84" y="197"/>
                  <a:pt x="76" y="196"/>
                  <a:pt x="67" y="195"/>
                </a:cubicBezTo>
                <a:cubicBezTo>
                  <a:pt x="68" y="189"/>
                  <a:pt x="68" y="189"/>
                  <a:pt x="68" y="189"/>
                </a:cubicBezTo>
                <a:cubicBezTo>
                  <a:pt x="76" y="190"/>
                  <a:pt x="85" y="191"/>
                  <a:pt x="93" y="190"/>
                </a:cubicBezTo>
                <a:cubicBezTo>
                  <a:pt x="101" y="190"/>
                  <a:pt x="109" y="189"/>
                  <a:pt x="117" y="188"/>
                </a:cubicBezTo>
                <a:cubicBezTo>
                  <a:pt x="117" y="188"/>
                  <a:pt x="117" y="188"/>
                  <a:pt x="117" y="188"/>
                </a:cubicBezTo>
                <a:cubicBezTo>
                  <a:pt x="121" y="182"/>
                  <a:pt x="121" y="182"/>
                  <a:pt x="121" y="182"/>
                </a:cubicBezTo>
                <a:cubicBezTo>
                  <a:pt x="118" y="178"/>
                  <a:pt x="118" y="178"/>
                  <a:pt x="118" y="178"/>
                </a:cubicBezTo>
                <a:cubicBezTo>
                  <a:pt x="54" y="178"/>
                  <a:pt x="54" y="178"/>
                  <a:pt x="54" y="178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56" y="186"/>
                  <a:pt x="56" y="186"/>
                  <a:pt x="56" y="186"/>
                </a:cubicBezTo>
                <a:cubicBezTo>
                  <a:pt x="58" y="189"/>
                  <a:pt x="58" y="189"/>
                  <a:pt x="58" y="189"/>
                </a:cubicBezTo>
                <a:cubicBezTo>
                  <a:pt x="55" y="191"/>
                  <a:pt x="55" y="191"/>
                  <a:pt x="55" y="191"/>
                </a:cubicBezTo>
                <a:cubicBezTo>
                  <a:pt x="51" y="195"/>
                  <a:pt x="51" y="195"/>
                  <a:pt x="51" y="195"/>
                </a:cubicBezTo>
                <a:cubicBezTo>
                  <a:pt x="56" y="203"/>
                  <a:pt x="56" y="203"/>
                  <a:pt x="56" y="203"/>
                </a:cubicBezTo>
                <a:cubicBezTo>
                  <a:pt x="58" y="206"/>
                  <a:pt x="58" y="206"/>
                  <a:pt x="58" y="206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1" y="214"/>
                  <a:pt x="51" y="214"/>
                  <a:pt x="51" y="214"/>
                </a:cubicBezTo>
                <a:cubicBezTo>
                  <a:pt x="56" y="220"/>
                  <a:pt x="56" y="220"/>
                  <a:pt x="56" y="220"/>
                </a:cubicBezTo>
                <a:cubicBezTo>
                  <a:pt x="66" y="225"/>
                  <a:pt x="76" y="227"/>
                  <a:pt x="86" y="227"/>
                </a:cubicBezTo>
                <a:cubicBezTo>
                  <a:pt x="96" y="227"/>
                  <a:pt x="107" y="224"/>
                  <a:pt x="117" y="220"/>
                </a:cubicBezTo>
                <a:cubicBezTo>
                  <a:pt x="120" y="213"/>
                  <a:pt x="120" y="213"/>
                  <a:pt x="120" y="213"/>
                </a:cubicBezTo>
                <a:cubicBezTo>
                  <a:pt x="117" y="210"/>
                  <a:pt x="117" y="210"/>
                  <a:pt x="117" y="210"/>
                </a:cubicBezTo>
                <a:cubicBezTo>
                  <a:pt x="109" y="211"/>
                  <a:pt x="101" y="212"/>
                  <a:pt x="93" y="212"/>
                </a:cubicBezTo>
                <a:cubicBezTo>
                  <a:pt x="84" y="212"/>
                  <a:pt x="76" y="212"/>
                  <a:pt x="67" y="210"/>
                </a:cubicBezTo>
                <a:cubicBezTo>
                  <a:pt x="68" y="205"/>
                  <a:pt x="68" y="205"/>
                  <a:pt x="68" y="205"/>
                </a:cubicBezTo>
                <a:close/>
                <a:moveTo>
                  <a:pt x="104" y="232"/>
                </a:moveTo>
                <a:cubicBezTo>
                  <a:pt x="101" y="240"/>
                  <a:pt x="94" y="245"/>
                  <a:pt x="86" y="245"/>
                </a:cubicBezTo>
                <a:cubicBezTo>
                  <a:pt x="77" y="245"/>
                  <a:pt x="70" y="240"/>
                  <a:pt x="67" y="232"/>
                </a:cubicBezTo>
                <a:cubicBezTo>
                  <a:pt x="62" y="231"/>
                  <a:pt x="56" y="229"/>
                  <a:pt x="51" y="227"/>
                </a:cubicBezTo>
                <a:cubicBezTo>
                  <a:pt x="50" y="226"/>
                  <a:pt x="50" y="226"/>
                  <a:pt x="50" y="226"/>
                </a:cubicBezTo>
                <a:cubicBezTo>
                  <a:pt x="50" y="225"/>
                  <a:pt x="50" y="225"/>
                  <a:pt x="50" y="225"/>
                </a:cubicBezTo>
                <a:cubicBezTo>
                  <a:pt x="43" y="216"/>
                  <a:pt x="43" y="216"/>
                  <a:pt x="43" y="216"/>
                </a:cubicBezTo>
                <a:cubicBezTo>
                  <a:pt x="42" y="213"/>
                  <a:pt x="42" y="213"/>
                  <a:pt x="42" y="213"/>
                </a:cubicBezTo>
                <a:cubicBezTo>
                  <a:pt x="43" y="211"/>
                  <a:pt x="43" y="211"/>
                  <a:pt x="43" y="211"/>
                </a:cubicBezTo>
                <a:cubicBezTo>
                  <a:pt x="48" y="205"/>
                  <a:pt x="48" y="205"/>
                  <a:pt x="48" y="205"/>
                </a:cubicBezTo>
                <a:cubicBezTo>
                  <a:pt x="42" y="196"/>
                  <a:pt x="42" y="196"/>
                  <a:pt x="42" y="196"/>
                </a:cubicBezTo>
                <a:cubicBezTo>
                  <a:pt x="40" y="193"/>
                  <a:pt x="40" y="193"/>
                  <a:pt x="40" y="193"/>
                </a:cubicBezTo>
                <a:cubicBezTo>
                  <a:pt x="43" y="191"/>
                  <a:pt x="43" y="191"/>
                  <a:pt x="43" y="191"/>
                </a:cubicBezTo>
                <a:cubicBezTo>
                  <a:pt x="48" y="187"/>
                  <a:pt x="48" y="187"/>
                  <a:pt x="48" y="187"/>
                </a:cubicBezTo>
                <a:cubicBezTo>
                  <a:pt x="43" y="180"/>
                  <a:pt x="43" y="180"/>
                  <a:pt x="43" y="180"/>
                </a:cubicBezTo>
                <a:cubicBezTo>
                  <a:pt x="41" y="177"/>
                  <a:pt x="41" y="177"/>
                  <a:pt x="41" y="177"/>
                </a:cubicBezTo>
                <a:cubicBezTo>
                  <a:pt x="45" y="174"/>
                  <a:pt x="45" y="174"/>
                  <a:pt x="45" y="174"/>
                </a:cubicBezTo>
                <a:cubicBezTo>
                  <a:pt x="48" y="173"/>
                  <a:pt x="48" y="173"/>
                  <a:pt x="48" y="173"/>
                </a:cubicBezTo>
                <a:cubicBezTo>
                  <a:pt x="47" y="167"/>
                  <a:pt x="47" y="167"/>
                  <a:pt x="47" y="167"/>
                </a:cubicBezTo>
                <a:cubicBezTo>
                  <a:pt x="44" y="152"/>
                  <a:pt x="36" y="140"/>
                  <a:pt x="28" y="127"/>
                </a:cubicBezTo>
                <a:cubicBezTo>
                  <a:pt x="14" y="105"/>
                  <a:pt x="0" y="82"/>
                  <a:pt x="9" y="48"/>
                </a:cubicBezTo>
                <a:cubicBezTo>
                  <a:pt x="13" y="31"/>
                  <a:pt x="25" y="18"/>
                  <a:pt x="41" y="10"/>
                </a:cubicBezTo>
                <a:cubicBezTo>
                  <a:pt x="54" y="3"/>
                  <a:pt x="70" y="0"/>
                  <a:pt x="87" y="0"/>
                </a:cubicBezTo>
                <a:cubicBezTo>
                  <a:pt x="103" y="0"/>
                  <a:pt x="119" y="3"/>
                  <a:pt x="132" y="10"/>
                </a:cubicBezTo>
                <a:cubicBezTo>
                  <a:pt x="148" y="18"/>
                  <a:pt x="160" y="31"/>
                  <a:pt x="164" y="48"/>
                </a:cubicBezTo>
                <a:cubicBezTo>
                  <a:pt x="173" y="82"/>
                  <a:pt x="159" y="105"/>
                  <a:pt x="145" y="127"/>
                </a:cubicBezTo>
                <a:cubicBezTo>
                  <a:pt x="137" y="140"/>
                  <a:pt x="129" y="152"/>
                  <a:pt x="126" y="167"/>
                </a:cubicBezTo>
                <a:cubicBezTo>
                  <a:pt x="125" y="174"/>
                  <a:pt x="125" y="174"/>
                  <a:pt x="125" y="174"/>
                </a:cubicBezTo>
                <a:cubicBezTo>
                  <a:pt x="129" y="179"/>
                  <a:pt x="129" y="179"/>
                  <a:pt x="129" y="179"/>
                </a:cubicBezTo>
                <a:cubicBezTo>
                  <a:pt x="130" y="182"/>
                  <a:pt x="130" y="182"/>
                  <a:pt x="130" y="182"/>
                </a:cubicBezTo>
                <a:cubicBezTo>
                  <a:pt x="129" y="184"/>
                  <a:pt x="129" y="184"/>
                  <a:pt x="129" y="184"/>
                </a:cubicBezTo>
                <a:cubicBezTo>
                  <a:pt x="125" y="190"/>
                  <a:pt x="125" y="190"/>
                  <a:pt x="125" y="190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31" y="197"/>
                  <a:pt x="131" y="197"/>
                  <a:pt x="131" y="197"/>
                </a:cubicBezTo>
                <a:cubicBezTo>
                  <a:pt x="130" y="199"/>
                  <a:pt x="130" y="199"/>
                  <a:pt x="130" y="199"/>
                </a:cubicBezTo>
                <a:cubicBezTo>
                  <a:pt x="125" y="207"/>
                  <a:pt x="125" y="207"/>
                  <a:pt x="125" y="207"/>
                </a:cubicBezTo>
                <a:cubicBezTo>
                  <a:pt x="128" y="211"/>
                  <a:pt x="128" y="211"/>
                  <a:pt x="128" y="211"/>
                </a:cubicBezTo>
                <a:cubicBezTo>
                  <a:pt x="129" y="212"/>
                  <a:pt x="129" y="212"/>
                  <a:pt x="129" y="212"/>
                </a:cubicBezTo>
                <a:cubicBezTo>
                  <a:pt x="128" y="214"/>
                  <a:pt x="128" y="214"/>
                  <a:pt x="128" y="21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3" y="226"/>
                  <a:pt x="123" y="226"/>
                  <a:pt x="123" y="226"/>
                </a:cubicBezTo>
                <a:cubicBezTo>
                  <a:pt x="122" y="227"/>
                  <a:pt x="122" y="227"/>
                  <a:pt x="122" y="227"/>
                </a:cubicBezTo>
                <a:cubicBezTo>
                  <a:pt x="116" y="229"/>
                  <a:pt x="110" y="231"/>
                  <a:pt x="104" y="232"/>
                </a:cubicBezTo>
                <a:close/>
                <a:moveTo>
                  <a:pt x="71" y="156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2"/>
                  <a:pt x="72" y="140"/>
                  <a:pt x="74" y="139"/>
                </a:cubicBezTo>
                <a:cubicBezTo>
                  <a:pt x="75" y="138"/>
                  <a:pt x="76" y="137"/>
                  <a:pt x="77" y="137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1" y="156"/>
                  <a:pt x="71" y="156"/>
                  <a:pt x="71" y="156"/>
                </a:cubicBezTo>
                <a:close/>
                <a:moveTo>
                  <a:pt x="80" y="156"/>
                </a:moveTo>
                <a:cubicBezTo>
                  <a:pt x="80" y="137"/>
                  <a:pt x="80" y="137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4" y="137"/>
                  <a:pt x="84" y="137"/>
                  <a:pt x="84" y="137"/>
                </a:cubicBezTo>
                <a:cubicBezTo>
                  <a:pt x="84" y="133"/>
                  <a:pt x="84" y="133"/>
                  <a:pt x="84" y="133"/>
                </a:cubicBezTo>
                <a:cubicBezTo>
                  <a:pt x="84" y="108"/>
                  <a:pt x="84" y="108"/>
                  <a:pt x="84" y="108"/>
                </a:cubicBezTo>
                <a:cubicBezTo>
                  <a:pt x="84" y="105"/>
                  <a:pt x="84" y="105"/>
                  <a:pt x="84" y="105"/>
                </a:cubicBezTo>
                <a:cubicBezTo>
                  <a:pt x="80" y="105"/>
                  <a:pt x="80" y="105"/>
                  <a:pt x="80" y="105"/>
                </a:cubicBezTo>
                <a:cubicBezTo>
                  <a:pt x="79" y="105"/>
                  <a:pt x="79" y="105"/>
                  <a:pt x="79" y="105"/>
                </a:cubicBezTo>
                <a:cubicBezTo>
                  <a:pt x="79" y="103"/>
                  <a:pt x="79" y="103"/>
                  <a:pt x="79" y="103"/>
                </a:cubicBezTo>
                <a:cubicBezTo>
                  <a:pt x="97" y="103"/>
                  <a:pt x="97" y="103"/>
                  <a:pt x="97" y="103"/>
                </a:cubicBezTo>
                <a:cubicBezTo>
                  <a:pt x="97" y="105"/>
                  <a:pt x="97" y="105"/>
                  <a:pt x="97" y="105"/>
                </a:cubicBezTo>
                <a:cubicBezTo>
                  <a:pt x="95" y="105"/>
                  <a:pt x="95" y="105"/>
                  <a:pt x="95" y="105"/>
                </a:cubicBezTo>
                <a:cubicBezTo>
                  <a:pt x="92" y="105"/>
                  <a:pt x="92" y="105"/>
                  <a:pt x="92" y="105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2" y="133"/>
                  <a:pt x="92" y="133"/>
                  <a:pt x="92" y="133"/>
                </a:cubicBezTo>
                <a:cubicBezTo>
                  <a:pt x="92" y="137"/>
                  <a:pt x="92" y="137"/>
                  <a:pt x="92" y="137"/>
                </a:cubicBezTo>
                <a:cubicBezTo>
                  <a:pt x="95" y="137"/>
                  <a:pt x="95" y="137"/>
                  <a:pt x="95" y="137"/>
                </a:cubicBezTo>
                <a:cubicBezTo>
                  <a:pt x="95" y="137"/>
                  <a:pt x="95" y="137"/>
                  <a:pt x="95" y="13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8" y="156"/>
                  <a:pt x="88" y="156"/>
                  <a:pt x="88" y="156"/>
                </a:cubicBezTo>
                <a:cubicBezTo>
                  <a:pt x="87" y="156"/>
                  <a:pt x="87" y="156"/>
                  <a:pt x="87" y="156"/>
                </a:cubicBezTo>
                <a:cubicBezTo>
                  <a:pt x="87" y="156"/>
                  <a:pt x="87" y="156"/>
                  <a:pt x="87" y="156"/>
                </a:cubicBezTo>
                <a:cubicBezTo>
                  <a:pt x="87" y="156"/>
                  <a:pt x="87" y="156"/>
                  <a:pt x="87" y="156"/>
                </a:cubicBezTo>
                <a:cubicBezTo>
                  <a:pt x="87" y="156"/>
                  <a:pt x="87" y="156"/>
                  <a:pt x="87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0" y="156"/>
                  <a:pt x="80" y="156"/>
                  <a:pt x="80" y="156"/>
                </a:cubicBezTo>
                <a:close/>
                <a:moveTo>
                  <a:pt x="98" y="156"/>
                </a:moveTo>
                <a:cubicBezTo>
                  <a:pt x="98" y="137"/>
                  <a:pt x="98" y="137"/>
                  <a:pt x="98" y="137"/>
                </a:cubicBezTo>
                <a:cubicBezTo>
                  <a:pt x="99" y="137"/>
                  <a:pt x="100" y="138"/>
                  <a:pt x="101" y="139"/>
                </a:cubicBezTo>
                <a:cubicBezTo>
                  <a:pt x="101" y="139"/>
                  <a:pt x="101" y="139"/>
                  <a:pt x="101" y="139"/>
                </a:cubicBezTo>
                <a:cubicBezTo>
                  <a:pt x="102" y="140"/>
                  <a:pt x="103" y="142"/>
                  <a:pt x="103" y="144"/>
                </a:cubicBezTo>
                <a:cubicBezTo>
                  <a:pt x="103" y="156"/>
                  <a:pt x="103" y="156"/>
                  <a:pt x="103" y="156"/>
                </a:cubicBezTo>
                <a:cubicBezTo>
                  <a:pt x="98" y="156"/>
                  <a:pt x="98" y="156"/>
                  <a:pt x="98" y="156"/>
                </a:cubicBezTo>
                <a:close/>
                <a:moveTo>
                  <a:pt x="77" y="126"/>
                </a:moveTo>
                <a:cubicBezTo>
                  <a:pt x="61" y="80"/>
                  <a:pt x="61" y="80"/>
                  <a:pt x="61" y="80"/>
                </a:cubicBezTo>
                <a:cubicBezTo>
                  <a:pt x="63" y="80"/>
                  <a:pt x="65" y="80"/>
                  <a:pt x="67" y="79"/>
                </a:cubicBezTo>
                <a:cubicBezTo>
                  <a:pt x="69" y="79"/>
                  <a:pt x="71" y="78"/>
                  <a:pt x="73" y="76"/>
                </a:cubicBezTo>
                <a:cubicBezTo>
                  <a:pt x="75" y="77"/>
                  <a:pt x="77" y="78"/>
                  <a:pt x="79" y="78"/>
                </a:cubicBezTo>
                <a:cubicBezTo>
                  <a:pt x="82" y="79"/>
                  <a:pt x="85" y="79"/>
                  <a:pt x="87" y="79"/>
                </a:cubicBezTo>
                <a:cubicBezTo>
                  <a:pt x="87" y="79"/>
                  <a:pt x="87" y="79"/>
                  <a:pt x="87" y="79"/>
                </a:cubicBezTo>
                <a:cubicBezTo>
                  <a:pt x="88" y="79"/>
                  <a:pt x="88" y="79"/>
                  <a:pt x="88" y="79"/>
                </a:cubicBezTo>
                <a:cubicBezTo>
                  <a:pt x="88" y="79"/>
                  <a:pt x="88" y="79"/>
                  <a:pt x="88" y="79"/>
                </a:cubicBezTo>
                <a:cubicBezTo>
                  <a:pt x="88" y="79"/>
                  <a:pt x="89" y="79"/>
                  <a:pt x="89" y="79"/>
                </a:cubicBezTo>
                <a:cubicBezTo>
                  <a:pt x="89" y="79"/>
                  <a:pt x="89" y="79"/>
                  <a:pt x="89" y="79"/>
                </a:cubicBezTo>
                <a:cubicBezTo>
                  <a:pt x="89" y="79"/>
                  <a:pt x="89" y="79"/>
                  <a:pt x="89" y="79"/>
                </a:cubicBezTo>
                <a:cubicBezTo>
                  <a:pt x="91" y="79"/>
                  <a:pt x="94" y="79"/>
                  <a:pt x="96" y="78"/>
                </a:cubicBezTo>
                <a:cubicBezTo>
                  <a:pt x="99" y="78"/>
                  <a:pt x="101" y="77"/>
                  <a:pt x="103" y="76"/>
                </a:cubicBezTo>
                <a:cubicBezTo>
                  <a:pt x="104" y="78"/>
                  <a:pt x="107" y="79"/>
                  <a:pt x="109" y="79"/>
                </a:cubicBezTo>
                <a:cubicBezTo>
                  <a:pt x="111" y="80"/>
                  <a:pt x="113" y="80"/>
                  <a:pt x="115" y="80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100" y="111"/>
                  <a:pt x="100" y="111"/>
                  <a:pt x="100" y="111"/>
                </a:cubicBezTo>
                <a:cubicBezTo>
                  <a:pt x="103" y="111"/>
                  <a:pt x="103" y="111"/>
                  <a:pt x="103" y="111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99"/>
                  <a:pt x="103" y="99"/>
                  <a:pt x="103" y="99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6" y="111"/>
                  <a:pt x="76" y="111"/>
                  <a:pt x="76" y="111"/>
                </a:cubicBezTo>
                <a:cubicBezTo>
                  <a:pt x="77" y="111"/>
                  <a:pt x="77" y="111"/>
                  <a:pt x="77" y="111"/>
                </a:cubicBezTo>
                <a:lnTo>
                  <a:pt x="77" y="12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28" name="同侧圆角矩形 27"/>
          <p:cNvSpPr/>
          <p:nvPr/>
        </p:nvSpPr>
        <p:spPr>
          <a:xfrm rot="5400000">
            <a:off x="1449705" y="-375920"/>
            <a:ext cx="746125" cy="365696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40080" y="1118870"/>
            <a:ext cx="26142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>
                <a:solidFill>
                  <a:schemeClr val="bg1"/>
                </a:solidFill>
              </a:rPr>
              <a:t>赠送图标</a:t>
            </a:r>
          </a:p>
        </p:txBody>
      </p:sp>
      <p:sp>
        <p:nvSpPr>
          <p:cNvPr id="31" name="iconfont-11920-5700798"/>
          <p:cNvSpPr/>
          <p:nvPr/>
        </p:nvSpPr>
        <p:spPr>
          <a:xfrm>
            <a:off x="9315450" y="2440305"/>
            <a:ext cx="539115" cy="536575"/>
          </a:xfrm>
          <a:custGeom>
            <a:avLst/>
            <a:gdLst>
              <a:gd name="T0" fmla="*/ 10985 w 11271"/>
              <a:gd name="T1" fmla="*/ 214 h 11220"/>
              <a:gd name="T2" fmla="*/ 10468 w 11271"/>
              <a:gd name="T3" fmla="*/ 0 h 11220"/>
              <a:gd name="T4" fmla="*/ 9951 w 11271"/>
              <a:gd name="T5" fmla="*/ 214 h 11220"/>
              <a:gd name="T6" fmla="*/ 8192 w 11271"/>
              <a:gd name="T7" fmla="*/ 1973 h 11220"/>
              <a:gd name="T8" fmla="*/ 7949 w 11271"/>
              <a:gd name="T9" fmla="*/ 2216 h 11220"/>
              <a:gd name="T10" fmla="*/ 7720 w 11271"/>
              <a:gd name="T11" fmla="*/ 2445 h 11220"/>
              <a:gd name="T12" fmla="*/ 6319 w 11271"/>
              <a:gd name="T13" fmla="*/ 3846 h 11220"/>
              <a:gd name="T14" fmla="*/ 3900 w 11271"/>
              <a:gd name="T15" fmla="*/ 6265 h 11220"/>
              <a:gd name="T16" fmla="*/ 3900 w 11271"/>
              <a:gd name="T17" fmla="*/ 7320 h 11220"/>
              <a:gd name="T18" fmla="*/ 4914 w 11271"/>
              <a:gd name="T19" fmla="*/ 7320 h 11220"/>
              <a:gd name="T20" fmla="*/ 6107 w 11271"/>
              <a:gd name="T21" fmla="*/ 6127 h 11220"/>
              <a:gd name="T22" fmla="*/ 8775 w 11271"/>
              <a:gd name="T23" fmla="*/ 3460 h 11220"/>
              <a:gd name="T24" fmla="*/ 8814 w 11271"/>
              <a:gd name="T25" fmla="*/ 3420 h 11220"/>
              <a:gd name="T26" fmla="*/ 8814 w 11271"/>
              <a:gd name="T27" fmla="*/ 3420 h 11220"/>
              <a:gd name="T28" fmla="*/ 8938 w 11271"/>
              <a:gd name="T29" fmla="*/ 3296 h 11220"/>
              <a:gd name="T30" fmla="*/ 10985 w 11271"/>
              <a:gd name="T31" fmla="*/ 1248 h 11220"/>
              <a:gd name="T32" fmla="*/ 10985 w 11271"/>
              <a:gd name="T33" fmla="*/ 214 h 11220"/>
              <a:gd name="T34" fmla="*/ 9119 w 11271"/>
              <a:gd name="T35" fmla="*/ 3804 h 11220"/>
              <a:gd name="T36" fmla="*/ 6452 w 11271"/>
              <a:gd name="T37" fmla="*/ 6472 h 11220"/>
              <a:gd name="T38" fmla="*/ 5259 w 11271"/>
              <a:gd name="T39" fmla="*/ 7665 h 11220"/>
              <a:gd name="T40" fmla="*/ 5116 w 11271"/>
              <a:gd name="T41" fmla="*/ 7808 h 11220"/>
              <a:gd name="T42" fmla="*/ 3413 w 11271"/>
              <a:gd name="T43" fmla="*/ 7808 h 11220"/>
              <a:gd name="T44" fmla="*/ 3413 w 11271"/>
              <a:gd name="T45" fmla="*/ 6063 h 11220"/>
              <a:gd name="T46" fmla="*/ 3555 w 11271"/>
              <a:gd name="T47" fmla="*/ 5920 h 11220"/>
              <a:gd name="T48" fmla="*/ 5974 w 11271"/>
              <a:gd name="T49" fmla="*/ 3502 h 11220"/>
              <a:gd name="T50" fmla="*/ 7375 w 11271"/>
              <a:gd name="T51" fmla="*/ 2101 h 11220"/>
              <a:gd name="T52" fmla="*/ 7518 w 11271"/>
              <a:gd name="T53" fmla="*/ 1958 h 11220"/>
              <a:gd name="T54" fmla="*/ 0 w 11271"/>
              <a:gd name="T55" fmla="*/ 1958 h 11220"/>
              <a:gd name="T56" fmla="*/ 0 w 11271"/>
              <a:gd name="T57" fmla="*/ 11220 h 11220"/>
              <a:gd name="T58" fmla="*/ 9262 w 11271"/>
              <a:gd name="T59" fmla="*/ 11220 h 11220"/>
              <a:gd name="T60" fmla="*/ 9262 w 11271"/>
              <a:gd name="T61" fmla="*/ 3661 h 11220"/>
              <a:gd name="T62" fmla="*/ 9158 w 11271"/>
              <a:gd name="T63" fmla="*/ 3766 h 11220"/>
              <a:gd name="T64" fmla="*/ 9119 w 11271"/>
              <a:gd name="T65" fmla="*/ 3804 h 11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271" h="11220">
                <a:moveTo>
                  <a:pt x="10985" y="214"/>
                </a:moveTo>
                <a:cubicBezTo>
                  <a:pt x="10843" y="72"/>
                  <a:pt x="10655" y="0"/>
                  <a:pt x="10468" y="0"/>
                </a:cubicBezTo>
                <a:cubicBezTo>
                  <a:pt x="10281" y="0"/>
                  <a:pt x="10094" y="72"/>
                  <a:pt x="9951" y="214"/>
                </a:cubicBezTo>
                <a:lnTo>
                  <a:pt x="8192" y="1973"/>
                </a:lnTo>
                <a:lnTo>
                  <a:pt x="7949" y="2216"/>
                </a:lnTo>
                <a:lnTo>
                  <a:pt x="7720" y="2445"/>
                </a:lnTo>
                <a:lnTo>
                  <a:pt x="6319" y="3846"/>
                </a:lnTo>
                <a:lnTo>
                  <a:pt x="3900" y="6265"/>
                </a:lnTo>
                <a:lnTo>
                  <a:pt x="3900" y="7320"/>
                </a:lnTo>
                <a:lnTo>
                  <a:pt x="4914" y="7320"/>
                </a:lnTo>
                <a:lnTo>
                  <a:pt x="6107" y="6127"/>
                </a:lnTo>
                <a:lnTo>
                  <a:pt x="8775" y="3460"/>
                </a:lnTo>
                <a:lnTo>
                  <a:pt x="8814" y="3420"/>
                </a:lnTo>
                <a:lnTo>
                  <a:pt x="8814" y="3420"/>
                </a:lnTo>
                <a:lnTo>
                  <a:pt x="8938" y="3296"/>
                </a:lnTo>
                <a:lnTo>
                  <a:pt x="10985" y="1248"/>
                </a:lnTo>
                <a:cubicBezTo>
                  <a:pt x="11271" y="963"/>
                  <a:pt x="11271" y="500"/>
                  <a:pt x="10985" y="214"/>
                </a:cubicBezTo>
                <a:close/>
                <a:moveTo>
                  <a:pt x="9119" y="3804"/>
                </a:moveTo>
                <a:lnTo>
                  <a:pt x="6452" y="6472"/>
                </a:lnTo>
                <a:lnTo>
                  <a:pt x="5259" y="7665"/>
                </a:lnTo>
                <a:lnTo>
                  <a:pt x="5116" y="7808"/>
                </a:lnTo>
                <a:lnTo>
                  <a:pt x="3413" y="7808"/>
                </a:lnTo>
                <a:lnTo>
                  <a:pt x="3413" y="6063"/>
                </a:lnTo>
                <a:lnTo>
                  <a:pt x="3555" y="5920"/>
                </a:lnTo>
                <a:lnTo>
                  <a:pt x="5974" y="3502"/>
                </a:lnTo>
                <a:lnTo>
                  <a:pt x="7375" y="2101"/>
                </a:lnTo>
                <a:lnTo>
                  <a:pt x="7518" y="1958"/>
                </a:lnTo>
                <a:lnTo>
                  <a:pt x="0" y="1958"/>
                </a:lnTo>
                <a:lnTo>
                  <a:pt x="0" y="11220"/>
                </a:lnTo>
                <a:lnTo>
                  <a:pt x="9262" y="11220"/>
                </a:lnTo>
                <a:lnTo>
                  <a:pt x="9262" y="3661"/>
                </a:lnTo>
                <a:lnTo>
                  <a:pt x="9158" y="3766"/>
                </a:lnTo>
                <a:lnTo>
                  <a:pt x="9119" y="380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confont-1187-868307"/>
          <p:cNvSpPr>
            <a:spLocks noChangeAspect="1"/>
          </p:cNvSpPr>
          <p:nvPr/>
        </p:nvSpPr>
        <p:spPr>
          <a:xfrm>
            <a:off x="9315450" y="3764280"/>
            <a:ext cx="539750" cy="527685"/>
          </a:xfrm>
          <a:custGeom>
            <a:avLst/>
            <a:gdLst>
              <a:gd name="T0" fmla="*/ 2895 w 12754"/>
              <a:gd name="T1" fmla="*/ 3482 h 12486"/>
              <a:gd name="T2" fmla="*/ 6377 w 12754"/>
              <a:gd name="T3" fmla="*/ 0 h 12486"/>
              <a:gd name="T4" fmla="*/ 9859 w 12754"/>
              <a:gd name="T5" fmla="*/ 3482 h 12486"/>
              <a:gd name="T6" fmla="*/ 6377 w 12754"/>
              <a:gd name="T7" fmla="*/ 6963 h 12486"/>
              <a:gd name="T8" fmla="*/ 2895 w 12754"/>
              <a:gd name="T9" fmla="*/ 3482 h 12486"/>
              <a:gd name="T10" fmla="*/ 0 w 12754"/>
              <a:gd name="T11" fmla="*/ 12468 h 12486"/>
              <a:gd name="T12" fmla="*/ 3586 w 12754"/>
              <a:gd name="T13" fmla="*/ 7045 h 12486"/>
              <a:gd name="T14" fmla="*/ 6377 w 12754"/>
              <a:gd name="T15" fmla="*/ 8014 h 12486"/>
              <a:gd name="T16" fmla="*/ 9182 w 12754"/>
              <a:gd name="T17" fmla="*/ 7036 h 12486"/>
              <a:gd name="T18" fmla="*/ 12754 w 12754"/>
              <a:gd name="T19" fmla="*/ 12468 h 12486"/>
              <a:gd name="T20" fmla="*/ 0 w 12754"/>
              <a:gd name="T21" fmla="*/ 12468 h 12486"/>
              <a:gd name="T22" fmla="*/ 0 w 12754"/>
              <a:gd name="T23" fmla="*/ 12468 h 12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754" h="12486">
                <a:moveTo>
                  <a:pt x="2895" y="3482"/>
                </a:moveTo>
                <a:cubicBezTo>
                  <a:pt x="2895" y="1562"/>
                  <a:pt x="4457" y="0"/>
                  <a:pt x="6377" y="0"/>
                </a:cubicBezTo>
                <a:cubicBezTo>
                  <a:pt x="8297" y="0"/>
                  <a:pt x="9859" y="1562"/>
                  <a:pt x="9859" y="3482"/>
                </a:cubicBezTo>
                <a:cubicBezTo>
                  <a:pt x="9859" y="5402"/>
                  <a:pt x="8297" y="6963"/>
                  <a:pt x="6377" y="6963"/>
                </a:cubicBezTo>
                <a:cubicBezTo>
                  <a:pt x="4457" y="6963"/>
                  <a:pt x="2895" y="5402"/>
                  <a:pt x="2895" y="3482"/>
                </a:cubicBezTo>
                <a:close/>
                <a:moveTo>
                  <a:pt x="0" y="12468"/>
                </a:moveTo>
                <a:cubicBezTo>
                  <a:pt x="75" y="11626"/>
                  <a:pt x="479" y="8643"/>
                  <a:pt x="3586" y="7045"/>
                </a:cubicBezTo>
                <a:cubicBezTo>
                  <a:pt x="4356" y="7650"/>
                  <a:pt x="5324" y="8014"/>
                  <a:pt x="6377" y="8014"/>
                </a:cubicBezTo>
                <a:cubicBezTo>
                  <a:pt x="7436" y="8014"/>
                  <a:pt x="8409" y="7647"/>
                  <a:pt x="9182" y="7036"/>
                </a:cubicBezTo>
                <a:cubicBezTo>
                  <a:pt x="12302" y="8627"/>
                  <a:pt x="12678" y="11589"/>
                  <a:pt x="12754" y="12468"/>
                </a:cubicBezTo>
                <a:cubicBezTo>
                  <a:pt x="12736" y="12486"/>
                  <a:pt x="18" y="12470"/>
                  <a:pt x="0" y="12468"/>
                </a:cubicBezTo>
                <a:close/>
                <a:moveTo>
                  <a:pt x="0" y="12468"/>
                </a:move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confont-11899-5651510"/>
          <p:cNvSpPr>
            <a:spLocks noChangeAspect="1"/>
          </p:cNvSpPr>
          <p:nvPr/>
        </p:nvSpPr>
        <p:spPr>
          <a:xfrm>
            <a:off x="9368790" y="5079365"/>
            <a:ext cx="438785" cy="539115"/>
          </a:xfrm>
          <a:custGeom>
            <a:avLst/>
            <a:gdLst>
              <a:gd name="T0" fmla="*/ 4225 w 8450"/>
              <a:gd name="T1" fmla="*/ 0 h 10376"/>
              <a:gd name="T2" fmla="*/ 0 w 8450"/>
              <a:gd name="T3" fmla="*/ 4225 h 10376"/>
              <a:gd name="T4" fmla="*/ 4225 w 8450"/>
              <a:gd name="T5" fmla="*/ 8450 h 10376"/>
              <a:gd name="T6" fmla="*/ 8450 w 8450"/>
              <a:gd name="T7" fmla="*/ 4225 h 10376"/>
              <a:gd name="T8" fmla="*/ 4225 w 8450"/>
              <a:gd name="T9" fmla="*/ 0 h 10376"/>
              <a:gd name="T10" fmla="*/ 4225 w 8450"/>
              <a:gd name="T11" fmla="*/ 6092 h 10376"/>
              <a:gd name="T12" fmla="*/ 2359 w 8450"/>
              <a:gd name="T13" fmla="*/ 4226 h 10376"/>
              <a:gd name="T14" fmla="*/ 4225 w 8450"/>
              <a:gd name="T15" fmla="*/ 2360 h 10376"/>
              <a:gd name="T16" fmla="*/ 6092 w 8450"/>
              <a:gd name="T17" fmla="*/ 4226 h 10376"/>
              <a:gd name="T18" fmla="*/ 4225 w 8450"/>
              <a:gd name="T19" fmla="*/ 6092 h 10376"/>
              <a:gd name="T20" fmla="*/ 6682 w 8450"/>
              <a:gd name="T21" fmla="*/ 8571 h 10376"/>
              <a:gd name="T22" fmla="*/ 6322 w 8450"/>
              <a:gd name="T23" fmla="*/ 8582 h 10376"/>
              <a:gd name="T24" fmla="*/ 4225 w 8450"/>
              <a:gd name="T25" fmla="*/ 9225 h 10376"/>
              <a:gd name="T26" fmla="*/ 2180 w 8450"/>
              <a:gd name="T27" fmla="*/ 8611 h 10376"/>
              <a:gd name="T28" fmla="*/ 1793 w 8450"/>
              <a:gd name="T29" fmla="*/ 8620 h 10376"/>
              <a:gd name="T30" fmla="*/ 1533 w 8450"/>
              <a:gd name="T31" fmla="*/ 8956 h 10376"/>
              <a:gd name="T32" fmla="*/ 1352 w 8450"/>
              <a:gd name="T33" fmla="*/ 9871 h 10376"/>
              <a:gd name="T34" fmla="*/ 1857 w 8450"/>
              <a:gd name="T35" fmla="*/ 10376 h 10376"/>
              <a:gd name="T36" fmla="*/ 6680 w 8450"/>
              <a:gd name="T37" fmla="*/ 10376 h 10376"/>
              <a:gd name="T38" fmla="*/ 7185 w 8450"/>
              <a:gd name="T39" fmla="*/ 9871 h 10376"/>
              <a:gd name="T40" fmla="*/ 7004 w 8450"/>
              <a:gd name="T41" fmla="*/ 8956 h 10376"/>
              <a:gd name="T42" fmla="*/ 6682 w 8450"/>
              <a:gd name="T43" fmla="*/ 8571 h 10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450" h="10376">
                <a:moveTo>
                  <a:pt x="4225" y="0"/>
                </a:moveTo>
                <a:cubicBezTo>
                  <a:pt x="1892" y="0"/>
                  <a:pt x="0" y="1891"/>
                  <a:pt x="0" y="4225"/>
                </a:cubicBezTo>
                <a:cubicBezTo>
                  <a:pt x="0" y="6558"/>
                  <a:pt x="1892" y="8450"/>
                  <a:pt x="4225" y="8450"/>
                </a:cubicBezTo>
                <a:cubicBezTo>
                  <a:pt x="6559" y="8450"/>
                  <a:pt x="8450" y="6558"/>
                  <a:pt x="8450" y="4225"/>
                </a:cubicBezTo>
                <a:cubicBezTo>
                  <a:pt x="8450" y="1892"/>
                  <a:pt x="6559" y="0"/>
                  <a:pt x="4225" y="0"/>
                </a:cubicBezTo>
                <a:close/>
                <a:moveTo>
                  <a:pt x="4225" y="6092"/>
                </a:moveTo>
                <a:cubicBezTo>
                  <a:pt x="3194" y="6092"/>
                  <a:pt x="2359" y="5257"/>
                  <a:pt x="2359" y="4226"/>
                </a:cubicBezTo>
                <a:cubicBezTo>
                  <a:pt x="2359" y="3194"/>
                  <a:pt x="3194" y="2360"/>
                  <a:pt x="4225" y="2360"/>
                </a:cubicBezTo>
                <a:cubicBezTo>
                  <a:pt x="5257" y="2360"/>
                  <a:pt x="6092" y="3195"/>
                  <a:pt x="6092" y="4226"/>
                </a:cubicBezTo>
                <a:cubicBezTo>
                  <a:pt x="6092" y="5257"/>
                  <a:pt x="5257" y="6092"/>
                  <a:pt x="4225" y="6092"/>
                </a:cubicBezTo>
                <a:close/>
                <a:moveTo>
                  <a:pt x="6682" y="8571"/>
                </a:moveTo>
                <a:cubicBezTo>
                  <a:pt x="6570" y="8507"/>
                  <a:pt x="6432" y="8516"/>
                  <a:pt x="6322" y="8582"/>
                </a:cubicBezTo>
                <a:cubicBezTo>
                  <a:pt x="5643" y="8991"/>
                  <a:pt x="5117" y="9225"/>
                  <a:pt x="4225" y="9225"/>
                </a:cubicBezTo>
                <a:cubicBezTo>
                  <a:pt x="3355" y="9225"/>
                  <a:pt x="2843" y="9002"/>
                  <a:pt x="2180" y="8611"/>
                </a:cubicBezTo>
                <a:cubicBezTo>
                  <a:pt x="2060" y="8539"/>
                  <a:pt x="1909" y="8542"/>
                  <a:pt x="1793" y="8620"/>
                </a:cubicBezTo>
                <a:cubicBezTo>
                  <a:pt x="1659" y="8710"/>
                  <a:pt x="1584" y="8811"/>
                  <a:pt x="1533" y="8956"/>
                </a:cubicBezTo>
                <a:lnTo>
                  <a:pt x="1352" y="9871"/>
                </a:lnTo>
                <a:cubicBezTo>
                  <a:pt x="1352" y="10148"/>
                  <a:pt x="1579" y="10376"/>
                  <a:pt x="1857" y="10376"/>
                </a:cubicBezTo>
                <a:lnTo>
                  <a:pt x="6680" y="10376"/>
                </a:lnTo>
                <a:cubicBezTo>
                  <a:pt x="6958" y="10376"/>
                  <a:pt x="7185" y="10148"/>
                  <a:pt x="7185" y="9871"/>
                </a:cubicBezTo>
                <a:lnTo>
                  <a:pt x="7004" y="8956"/>
                </a:lnTo>
                <a:cubicBezTo>
                  <a:pt x="6947" y="8792"/>
                  <a:pt x="6845" y="8663"/>
                  <a:pt x="6682" y="857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"/>
          <p:cNvSpPr txBox="1"/>
          <p:nvPr/>
        </p:nvSpPr>
        <p:spPr>
          <a:xfrm>
            <a:off x="10007600" y="565785"/>
            <a:ext cx="1968500" cy="171323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4800" b="1">
                <a:solidFill>
                  <a:srgbClr val="665053"/>
                </a:solidFill>
                <a:latin typeface="思源宋体 CN" panose="02020200000000000000" charset="-122"/>
                <a:ea typeface="思源宋体 CN" panose="02020200000000000000" charset="-122"/>
                <a:cs typeface="思源宋体 CN" panose="02020200000000000000" charset="-122"/>
              </a:rPr>
              <a:t>目 </a:t>
            </a:r>
            <a:endParaRPr lang="en-US" sz="1100" b="1">
              <a:latin typeface="思源宋体 CN" panose="02020200000000000000" charset="-122"/>
              <a:ea typeface="思源宋体 CN" panose="02020200000000000000" charset="-122"/>
              <a:cs typeface="思源宋体 CN" panose="02020200000000000000" charset="-122"/>
            </a:endParaRPr>
          </a:p>
          <a:p>
            <a:pPr algn="l" latinLnBrk="1">
              <a:lnSpc>
                <a:spcPct val="116000"/>
              </a:lnSpc>
            </a:pPr>
            <a:r>
              <a:rPr lang="en-US" sz="4800" b="1">
                <a:solidFill>
                  <a:srgbClr val="665053"/>
                </a:solidFill>
                <a:latin typeface="思源宋体 CN" panose="02020200000000000000" charset="-122"/>
                <a:ea typeface="思源宋体 CN" panose="02020200000000000000" charset="-122"/>
                <a:cs typeface="思源宋体 CN" panose="02020200000000000000" charset="-122"/>
              </a:rPr>
              <a:t>录</a:t>
            </a:r>
          </a:p>
        </p:txBody>
      </p:sp>
      <p:sp>
        <p:nvSpPr>
          <p:cNvPr id="16" name="Freeform 2"/>
          <p:cNvSpPr/>
          <p:nvPr/>
        </p:nvSpPr>
        <p:spPr>
          <a:xfrm rot="4080000">
            <a:off x="6735369" y="2111981"/>
            <a:ext cx="6234767" cy="6241827"/>
          </a:xfrm>
          <a:custGeom>
            <a:avLst/>
            <a:gdLst/>
            <a:ahLst/>
            <a:cxnLst/>
            <a:rect l="l" t="t" r="r" b="b"/>
            <a:pathLst>
              <a:path w="6234767" h="6241827">
                <a:moveTo>
                  <a:pt x="950854" y="1702300"/>
                </a:moveTo>
                <a:cubicBezTo>
                  <a:pt x="950854" y="1702300"/>
                  <a:pt x="3719196" y="0"/>
                  <a:pt x="5079280" y="1774736"/>
                </a:cubicBezTo>
                <a:cubicBezTo>
                  <a:pt x="6234767" y="3283894"/>
                  <a:pt x="5175581" y="3706484"/>
                  <a:pt x="4718237" y="4889642"/>
                </a:cubicBezTo>
                <a:cubicBezTo>
                  <a:pt x="4200664" y="6241826"/>
                  <a:pt x="2178567" y="5879632"/>
                  <a:pt x="1841538" y="4660232"/>
                </a:cubicBezTo>
                <a:cubicBezTo>
                  <a:pt x="1564729" y="3658165"/>
                  <a:pt x="914747" y="3464985"/>
                  <a:pt x="613850" y="3223535"/>
                </a:cubicBezTo>
                <a:cubicBezTo>
                  <a:pt x="577743" y="3199369"/>
                  <a:pt x="541637" y="3163163"/>
                  <a:pt x="517549" y="3126957"/>
                </a:cubicBezTo>
                <a:cubicBezTo>
                  <a:pt x="373135" y="2945867"/>
                  <a:pt x="0" y="2293891"/>
                  <a:pt x="950854" y="1702300"/>
                </a:cubicBezTo>
                <a:lnTo>
                  <a:pt x="950854" y="1702300"/>
                </a:ln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7" name="Freeform 3"/>
          <p:cNvSpPr/>
          <p:nvPr/>
        </p:nvSpPr>
        <p:spPr>
          <a:xfrm rot="5400000">
            <a:off x="-2884748" y="-1348865"/>
            <a:ext cx="5116492" cy="5211154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8" name="TextBox 4"/>
          <p:cNvSpPr txBox="1"/>
          <p:nvPr/>
        </p:nvSpPr>
        <p:spPr>
          <a:xfrm rot="16200000">
            <a:off x="8750300" y="3136900"/>
            <a:ext cx="5050218" cy="1123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6200" b="1">
                <a:solidFill>
                  <a:srgbClr val="D0C3C4"/>
                </a:solidFill>
                <a:latin typeface="Kiona Regular"/>
                <a:ea typeface="Kiona Regular"/>
              </a:rPr>
              <a:t>CONTENTS</a:t>
            </a:r>
            <a:endParaRPr lang="en-US" sz="1100"/>
          </a:p>
        </p:txBody>
      </p:sp>
      <p:sp>
        <p:nvSpPr>
          <p:cNvPr id="19" name="TextBox 5"/>
          <p:cNvSpPr txBox="1"/>
          <p:nvPr/>
        </p:nvSpPr>
        <p:spPr>
          <a:xfrm>
            <a:off x="1152525" y="2548255"/>
            <a:ext cx="1638300" cy="42799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2400" b="1">
                <a:solidFill>
                  <a:srgbClr val="665053"/>
                </a:solidFill>
                <a:latin typeface="思源宋体 CN" panose="02020200000000000000" charset="-122"/>
                <a:ea typeface="思源宋体 CN" panose="02020200000000000000" charset="-122"/>
              </a:rPr>
              <a:t>插入大标题</a:t>
            </a:r>
          </a:p>
        </p:txBody>
      </p:sp>
      <p:cxnSp>
        <p:nvCxnSpPr>
          <p:cNvPr id="20" name="Connector 6"/>
          <p:cNvCxnSpPr/>
          <p:nvPr/>
        </p:nvCxnSpPr>
        <p:spPr>
          <a:xfrm flipV="1">
            <a:off x="698500" y="3187700"/>
            <a:ext cx="7200621" cy="0"/>
          </a:xfrm>
          <a:prstGeom prst="straightConnector1">
            <a:avLst/>
          </a:prstGeom>
          <a:solidFill>
            <a:srgbClr val="665053"/>
          </a:solidFill>
          <a:ln w="12700">
            <a:solidFill>
              <a:srgbClr val="665053"/>
            </a:solidFill>
            <a:prstDash val="dash"/>
            <a:headEnd type="none" w="med" len="med"/>
            <a:tailEnd type="none" w="med" len="med"/>
          </a:ln>
        </p:spPr>
      </p:cxnSp>
      <p:sp>
        <p:nvSpPr>
          <p:cNvPr id="21" name="Freeform 7"/>
          <p:cNvSpPr/>
          <p:nvPr/>
        </p:nvSpPr>
        <p:spPr>
          <a:xfrm>
            <a:off x="1433468" y="1345070"/>
            <a:ext cx="976922" cy="1020751"/>
          </a:xfrm>
          <a:custGeom>
            <a:avLst/>
            <a:gdLst/>
            <a:ahLst/>
            <a:cxnLst/>
            <a:rect l="l" t="t" r="r" b="b"/>
            <a:pathLst>
              <a:path w="976922" h="1020751">
                <a:moveTo>
                  <a:pt x="42782" y="396448"/>
                </a:moveTo>
                <a:cubicBezTo>
                  <a:pt x="9626" y="485023"/>
                  <a:pt x="0" y="589002"/>
                  <a:pt x="45349" y="671372"/>
                </a:cubicBezTo>
                <a:cubicBezTo>
                  <a:pt x="66404" y="706687"/>
                  <a:pt x="93481" y="738040"/>
                  <a:pt x="125351" y="764012"/>
                </a:cubicBezTo>
                <a:cubicBezTo>
                  <a:pt x="317869" y="930893"/>
                  <a:pt x="625256" y="1020751"/>
                  <a:pt x="843015" y="856866"/>
                </a:cubicBezTo>
                <a:cubicBezTo>
                  <a:pt x="963659" y="766152"/>
                  <a:pt x="976922" y="577449"/>
                  <a:pt x="955531" y="436670"/>
                </a:cubicBezTo>
                <a:cubicBezTo>
                  <a:pt x="935653" y="313785"/>
                  <a:pt x="872351" y="202113"/>
                  <a:pt x="777131" y="121951"/>
                </a:cubicBezTo>
                <a:cubicBezTo>
                  <a:pt x="644721" y="13265"/>
                  <a:pt x="499049" y="0"/>
                  <a:pt x="349313" y="68892"/>
                </a:cubicBezTo>
                <a:cubicBezTo>
                  <a:pt x="208572" y="134241"/>
                  <a:pt x="98680" y="251671"/>
                  <a:pt x="42782" y="396448"/>
                </a:cubicBez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" name="TextBox 8"/>
          <p:cNvSpPr txBox="1"/>
          <p:nvPr/>
        </p:nvSpPr>
        <p:spPr>
          <a:xfrm>
            <a:off x="1600200" y="1384300"/>
            <a:ext cx="818198" cy="901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4800" b="1">
                <a:solidFill>
                  <a:srgbClr val="D9D1CF"/>
                </a:solidFill>
                <a:latin typeface="Microsoft YaHei"/>
                <a:ea typeface="Microsoft YaHei"/>
              </a:rPr>
              <a:t>01</a:t>
            </a:r>
            <a:endParaRPr lang="en-US" sz="1100"/>
          </a:p>
        </p:txBody>
      </p:sp>
      <p:sp>
        <p:nvSpPr>
          <p:cNvPr id="23" name="Freeform 9"/>
          <p:cNvSpPr/>
          <p:nvPr/>
        </p:nvSpPr>
        <p:spPr>
          <a:xfrm>
            <a:off x="6119768" y="1332370"/>
            <a:ext cx="976922" cy="1020751"/>
          </a:xfrm>
          <a:custGeom>
            <a:avLst/>
            <a:gdLst/>
            <a:ahLst/>
            <a:cxnLst/>
            <a:rect l="l" t="t" r="r" b="b"/>
            <a:pathLst>
              <a:path w="976922" h="1020751">
                <a:moveTo>
                  <a:pt x="42782" y="396448"/>
                </a:moveTo>
                <a:cubicBezTo>
                  <a:pt x="9626" y="485023"/>
                  <a:pt x="0" y="589002"/>
                  <a:pt x="45349" y="671372"/>
                </a:cubicBezTo>
                <a:cubicBezTo>
                  <a:pt x="66404" y="706687"/>
                  <a:pt x="93481" y="738040"/>
                  <a:pt x="125351" y="764012"/>
                </a:cubicBezTo>
                <a:cubicBezTo>
                  <a:pt x="317869" y="930893"/>
                  <a:pt x="625256" y="1020751"/>
                  <a:pt x="843015" y="856866"/>
                </a:cubicBezTo>
                <a:cubicBezTo>
                  <a:pt x="963659" y="766152"/>
                  <a:pt x="976922" y="577449"/>
                  <a:pt x="955531" y="436670"/>
                </a:cubicBezTo>
                <a:cubicBezTo>
                  <a:pt x="935653" y="313785"/>
                  <a:pt x="872351" y="202113"/>
                  <a:pt x="777131" y="121951"/>
                </a:cubicBezTo>
                <a:cubicBezTo>
                  <a:pt x="644721" y="13265"/>
                  <a:pt x="499049" y="0"/>
                  <a:pt x="349313" y="68892"/>
                </a:cubicBezTo>
                <a:cubicBezTo>
                  <a:pt x="208572" y="134241"/>
                  <a:pt x="98680" y="251671"/>
                  <a:pt x="42782" y="396448"/>
                </a:cubicBez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4" name="Freeform 10"/>
          <p:cNvSpPr/>
          <p:nvPr/>
        </p:nvSpPr>
        <p:spPr>
          <a:xfrm>
            <a:off x="3744868" y="1332370"/>
            <a:ext cx="976922" cy="1020751"/>
          </a:xfrm>
          <a:custGeom>
            <a:avLst/>
            <a:gdLst/>
            <a:ahLst/>
            <a:cxnLst/>
            <a:rect l="l" t="t" r="r" b="b"/>
            <a:pathLst>
              <a:path w="976922" h="1020751">
                <a:moveTo>
                  <a:pt x="42782" y="396448"/>
                </a:moveTo>
                <a:cubicBezTo>
                  <a:pt x="9626" y="485023"/>
                  <a:pt x="0" y="589002"/>
                  <a:pt x="45349" y="671372"/>
                </a:cubicBezTo>
                <a:cubicBezTo>
                  <a:pt x="66404" y="706687"/>
                  <a:pt x="93481" y="738040"/>
                  <a:pt x="125351" y="764012"/>
                </a:cubicBezTo>
                <a:cubicBezTo>
                  <a:pt x="317869" y="930893"/>
                  <a:pt x="625256" y="1020751"/>
                  <a:pt x="843015" y="856866"/>
                </a:cubicBezTo>
                <a:cubicBezTo>
                  <a:pt x="963659" y="766152"/>
                  <a:pt x="976922" y="577449"/>
                  <a:pt x="955531" y="436670"/>
                </a:cubicBezTo>
                <a:cubicBezTo>
                  <a:pt x="935653" y="313785"/>
                  <a:pt x="872351" y="202113"/>
                  <a:pt x="777131" y="121951"/>
                </a:cubicBezTo>
                <a:cubicBezTo>
                  <a:pt x="644721" y="13265"/>
                  <a:pt x="499049" y="0"/>
                  <a:pt x="349313" y="68892"/>
                </a:cubicBezTo>
                <a:cubicBezTo>
                  <a:pt x="208572" y="134241"/>
                  <a:pt x="98680" y="251671"/>
                  <a:pt x="42782" y="396448"/>
                </a:cubicBez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5" name="TextBox 11"/>
          <p:cNvSpPr txBox="1"/>
          <p:nvPr/>
        </p:nvSpPr>
        <p:spPr>
          <a:xfrm>
            <a:off x="6248400" y="1358900"/>
            <a:ext cx="818198" cy="901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4800" b="1">
                <a:solidFill>
                  <a:srgbClr val="D9D1CF"/>
                </a:solidFill>
                <a:latin typeface="Microsoft YaHei"/>
                <a:ea typeface="Microsoft YaHei"/>
              </a:rPr>
              <a:t>03</a:t>
            </a:r>
            <a:endParaRPr lang="en-US" sz="1100"/>
          </a:p>
        </p:txBody>
      </p:sp>
      <p:sp>
        <p:nvSpPr>
          <p:cNvPr id="26" name="TextBox 12"/>
          <p:cNvSpPr txBox="1"/>
          <p:nvPr/>
        </p:nvSpPr>
        <p:spPr>
          <a:xfrm>
            <a:off x="3873500" y="1358900"/>
            <a:ext cx="818198" cy="9017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4800" b="1">
                <a:solidFill>
                  <a:srgbClr val="D9D1CF"/>
                </a:solidFill>
                <a:latin typeface="Microsoft YaHei"/>
                <a:ea typeface="Microsoft YaHei"/>
              </a:rPr>
              <a:t>02</a:t>
            </a:r>
            <a:endParaRPr lang="en-US" sz="1100"/>
          </a:p>
        </p:txBody>
      </p:sp>
      <p:sp>
        <p:nvSpPr>
          <p:cNvPr id="27" name="TextBox 13"/>
          <p:cNvSpPr txBox="1"/>
          <p:nvPr/>
        </p:nvSpPr>
        <p:spPr>
          <a:xfrm>
            <a:off x="1485900" y="3725228"/>
            <a:ext cx="1638300" cy="96329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8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  <a:endParaRPr lang="en-US" sz="1100">
              <a:latin typeface="思源黑体 CN" panose="020B0A00000000000000" charset="-122"/>
              <a:ea typeface="思源黑体 CN" panose="020B0A00000000000000" charset="-122"/>
            </a:endParaRPr>
          </a:p>
          <a:p>
            <a:pPr algn="l" latinLnBrk="1">
              <a:lnSpc>
                <a:spcPct val="116000"/>
              </a:lnSpc>
            </a:pPr>
            <a:r>
              <a:rPr lang="en-US" sz="18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  <a:p>
            <a:pPr algn="l" latinLnBrk="1">
              <a:lnSpc>
                <a:spcPct val="116000"/>
              </a:lnSpc>
            </a:pPr>
            <a:r>
              <a:rPr lang="en-US" sz="18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</p:txBody>
      </p:sp>
      <p:sp>
        <p:nvSpPr>
          <p:cNvPr id="28" name="TextBox 14"/>
          <p:cNvSpPr txBox="1"/>
          <p:nvPr/>
        </p:nvSpPr>
        <p:spPr>
          <a:xfrm>
            <a:off x="5791200" y="2552700"/>
            <a:ext cx="1638300" cy="469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2400" b="1">
                <a:solidFill>
                  <a:srgbClr val="665053"/>
                </a:solidFill>
                <a:latin typeface="思源宋体 CN" panose="02020200000000000000" charset="-122"/>
                <a:ea typeface="思源宋体 CN" panose="02020200000000000000" charset="-122"/>
              </a:rPr>
              <a:t>插入大标题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3463925" y="2552700"/>
            <a:ext cx="1638300" cy="469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2400" b="1">
                <a:solidFill>
                  <a:srgbClr val="665053"/>
                </a:solidFill>
                <a:latin typeface="思源宋体 CN" panose="02020200000000000000" charset="-122"/>
                <a:ea typeface="思源宋体 CN" panose="02020200000000000000" charset="-122"/>
              </a:rPr>
              <a:t>插入大标题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6134100" y="3695700"/>
            <a:ext cx="1638300" cy="10223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8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  <a:endParaRPr lang="en-US" sz="1100">
              <a:latin typeface="思源黑体 CN" panose="020B0A00000000000000" charset="-122"/>
              <a:ea typeface="思源黑体 CN" panose="020B0A00000000000000" charset="-122"/>
            </a:endParaRPr>
          </a:p>
          <a:p>
            <a:pPr algn="l" latinLnBrk="1">
              <a:lnSpc>
                <a:spcPct val="116000"/>
              </a:lnSpc>
            </a:pPr>
            <a:r>
              <a:rPr lang="en-US" sz="18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  <a:p>
            <a:pPr algn="l" latinLnBrk="1">
              <a:lnSpc>
                <a:spcPct val="116000"/>
              </a:lnSpc>
            </a:pPr>
            <a:r>
              <a:rPr lang="en-US" sz="18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</p:txBody>
      </p:sp>
      <p:sp>
        <p:nvSpPr>
          <p:cNvPr id="31" name="TextBox 17"/>
          <p:cNvSpPr txBox="1"/>
          <p:nvPr/>
        </p:nvSpPr>
        <p:spPr>
          <a:xfrm>
            <a:off x="3759200" y="3695700"/>
            <a:ext cx="1638300" cy="10223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8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  <a:endParaRPr lang="en-US" sz="1100">
              <a:latin typeface="思源黑体 CN" panose="020B0A00000000000000" charset="-122"/>
              <a:ea typeface="思源黑体 CN" panose="020B0A00000000000000" charset="-122"/>
            </a:endParaRPr>
          </a:p>
          <a:p>
            <a:pPr algn="l" latinLnBrk="1">
              <a:lnSpc>
                <a:spcPct val="116000"/>
              </a:lnSpc>
            </a:pPr>
            <a:r>
              <a:rPr lang="en-US" sz="18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  <a:p>
            <a:pPr algn="l" latinLnBrk="1">
              <a:lnSpc>
                <a:spcPct val="116000"/>
              </a:lnSpc>
            </a:pPr>
            <a:r>
              <a:rPr lang="en-US" sz="18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</p:txBody>
      </p:sp>
      <p:sp>
        <p:nvSpPr>
          <p:cNvPr id="32" name="Freeform 18"/>
          <p:cNvSpPr/>
          <p:nvPr/>
        </p:nvSpPr>
        <p:spPr>
          <a:xfrm>
            <a:off x="1231798" y="3819564"/>
            <a:ext cx="127204" cy="133272"/>
          </a:xfrm>
          <a:custGeom>
            <a:avLst/>
            <a:gdLst/>
            <a:ahLst/>
            <a:cxnLst/>
            <a:rect l="l" t="t" r="r" b="b"/>
            <a:pathLst>
              <a:path w="127204" h="133272">
                <a:moveTo>
                  <a:pt x="102" y="66636"/>
                </a:moveTo>
                <a:cubicBezTo>
                  <a:pt x="0" y="43882"/>
                  <a:pt x="12081" y="22813"/>
                  <a:pt x="31770" y="11406"/>
                </a:cubicBezTo>
                <a:cubicBezTo>
                  <a:pt x="51459" y="0"/>
                  <a:pt x="75745" y="0"/>
                  <a:pt x="95434" y="11406"/>
                </a:cubicBezTo>
                <a:cubicBezTo>
                  <a:pt x="115123" y="22813"/>
                  <a:pt x="127204" y="43882"/>
                  <a:pt x="127102" y="66636"/>
                </a:cubicBezTo>
                <a:cubicBezTo>
                  <a:pt x="127204" y="89390"/>
                  <a:pt x="115123" y="110459"/>
                  <a:pt x="95434" y="121866"/>
                </a:cubicBezTo>
                <a:cubicBezTo>
                  <a:pt x="75745" y="133272"/>
                  <a:pt x="51459" y="133272"/>
                  <a:pt x="31770" y="121866"/>
                </a:cubicBezTo>
                <a:cubicBezTo>
                  <a:pt x="12081" y="110459"/>
                  <a:pt x="0" y="89390"/>
                  <a:pt x="102" y="66636"/>
                </a:cubicBezTo>
                <a:close/>
              </a:path>
            </a:pathLst>
          </a:custGeom>
          <a:solidFill>
            <a:srgbClr val="7C718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3" name="Freeform 19"/>
          <p:cNvSpPr/>
          <p:nvPr/>
        </p:nvSpPr>
        <p:spPr>
          <a:xfrm>
            <a:off x="1231798" y="4492664"/>
            <a:ext cx="127204" cy="133272"/>
          </a:xfrm>
          <a:custGeom>
            <a:avLst/>
            <a:gdLst/>
            <a:ahLst/>
            <a:cxnLst/>
            <a:rect l="l" t="t" r="r" b="b"/>
            <a:pathLst>
              <a:path w="127204" h="133272">
                <a:moveTo>
                  <a:pt x="102" y="66636"/>
                </a:moveTo>
                <a:cubicBezTo>
                  <a:pt x="0" y="43882"/>
                  <a:pt x="12081" y="22813"/>
                  <a:pt x="31770" y="11406"/>
                </a:cubicBezTo>
                <a:cubicBezTo>
                  <a:pt x="51459" y="0"/>
                  <a:pt x="75745" y="0"/>
                  <a:pt x="95434" y="11406"/>
                </a:cubicBezTo>
                <a:cubicBezTo>
                  <a:pt x="115123" y="22813"/>
                  <a:pt x="127204" y="43882"/>
                  <a:pt x="127102" y="66636"/>
                </a:cubicBezTo>
                <a:cubicBezTo>
                  <a:pt x="127204" y="89390"/>
                  <a:pt x="115123" y="110459"/>
                  <a:pt x="95434" y="121866"/>
                </a:cubicBezTo>
                <a:cubicBezTo>
                  <a:pt x="75745" y="133272"/>
                  <a:pt x="51459" y="133272"/>
                  <a:pt x="31770" y="121866"/>
                </a:cubicBezTo>
                <a:cubicBezTo>
                  <a:pt x="12081" y="110459"/>
                  <a:pt x="0" y="89390"/>
                  <a:pt x="102" y="66636"/>
                </a:cubicBezTo>
                <a:close/>
              </a:path>
            </a:pathLst>
          </a:custGeom>
          <a:solidFill>
            <a:srgbClr val="7C718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4" name="Freeform 20"/>
          <p:cNvSpPr/>
          <p:nvPr/>
        </p:nvSpPr>
        <p:spPr>
          <a:xfrm>
            <a:off x="1231798" y="4149764"/>
            <a:ext cx="127204" cy="133272"/>
          </a:xfrm>
          <a:custGeom>
            <a:avLst/>
            <a:gdLst/>
            <a:ahLst/>
            <a:cxnLst/>
            <a:rect l="l" t="t" r="r" b="b"/>
            <a:pathLst>
              <a:path w="127204" h="133272">
                <a:moveTo>
                  <a:pt x="102" y="66636"/>
                </a:moveTo>
                <a:cubicBezTo>
                  <a:pt x="0" y="43882"/>
                  <a:pt x="12081" y="22813"/>
                  <a:pt x="31770" y="11406"/>
                </a:cubicBezTo>
                <a:cubicBezTo>
                  <a:pt x="51459" y="0"/>
                  <a:pt x="75745" y="0"/>
                  <a:pt x="95434" y="11406"/>
                </a:cubicBezTo>
                <a:cubicBezTo>
                  <a:pt x="115123" y="22813"/>
                  <a:pt x="127204" y="43882"/>
                  <a:pt x="127102" y="66636"/>
                </a:cubicBezTo>
                <a:cubicBezTo>
                  <a:pt x="127204" y="89390"/>
                  <a:pt x="115123" y="110459"/>
                  <a:pt x="95434" y="121866"/>
                </a:cubicBezTo>
                <a:cubicBezTo>
                  <a:pt x="75745" y="133272"/>
                  <a:pt x="51459" y="133272"/>
                  <a:pt x="31770" y="121866"/>
                </a:cubicBezTo>
                <a:cubicBezTo>
                  <a:pt x="12081" y="110459"/>
                  <a:pt x="0" y="89390"/>
                  <a:pt x="102" y="66636"/>
                </a:cubicBezTo>
                <a:close/>
              </a:path>
            </a:pathLst>
          </a:custGeom>
          <a:solidFill>
            <a:srgbClr val="7C718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5" name="Freeform 21"/>
          <p:cNvSpPr/>
          <p:nvPr/>
        </p:nvSpPr>
        <p:spPr>
          <a:xfrm>
            <a:off x="3530498" y="3819564"/>
            <a:ext cx="127204" cy="133272"/>
          </a:xfrm>
          <a:custGeom>
            <a:avLst/>
            <a:gdLst/>
            <a:ahLst/>
            <a:cxnLst/>
            <a:rect l="l" t="t" r="r" b="b"/>
            <a:pathLst>
              <a:path w="127204" h="133272">
                <a:moveTo>
                  <a:pt x="102" y="66636"/>
                </a:moveTo>
                <a:cubicBezTo>
                  <a:pt x="0" y="43882"/>
                  <a:pt x="12081" y="22813"/>
                  <a:pt x="31770" y="11406"/>
                </a:cubicBezTo>
                <a:cubicBezTo>
                  <a:pt x="51459" y="0"/>
                  <a:pt x="75745" y="0"/>
                  <a:pt x="95434" y="11406"/>
                </a:cubicBezTo>
                <a:cubicBezTo>
                  <a:pt x="115123" y="22813"/>
                  <a:pt x="127204" y="43882"/>
                  <a:pt x="127102" y="66636"/>
                </a:cubicBezTo>
                <a:cubicBezTo>
                  <a:pt x="127204" y="89390"/>
                  <a:pt x="115123" y="110459"/>
                  <a:pt x="95434" y="121866"/>
                </a:cubicBezTo>
                <a:cubicBezTo>
                  <a:pt x="75745" y="133272"/>
                  <a:pt x="51459" y="133272"/>
                  <a:pt x="31770" y="121866"/>
                </a:cubicBezTo>
                <a:cubicBezTo>
                  <a:pt x="12081" y="110459"/>
                  <a:pt x="0" y="89390"/>
                  <a:pt x="102" y="66636"/>
                </a:cubicBezTo>
                <a:close/>
              </a:path>
            </a:pathLst>
          </a:custGeom>
          <a:solidFill>
            <a:srgbClr val="7C718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6" name="Freeform 22"/>
          <p:cNvSpPr/>
          <p:nvPr/>
        </p:nvSpPr>
        <p:spPr>
          <a:xfrm>
            <a:off x="3530498" y="4149764"/>
            <a:ext cx="127204" cy="133272"/>
          </a:xfrm>
          <a:custGeom>
            <a:avLst/>
            <a:gdLst/>
            <a:ahLst/>
            <a:cxnLst/>
            <a:rect l="l" t="t" r="r" b="b"/>
            <a:pathLst>
              <a:path w="127204" h="133272">
                <a:moveTo>
                  <a:pt x="102" y="66636"/>
                </a:moveTo>
                <a:cubicBezTo>
                  <a:pt x="0" y="43882"/>
                  <a:pt x="12081" y="22813"/>
                  <a:pt x="31770" y="11406"/>
                </a:cubicBezTo>
                <a:cubicBezTo>
                  <a:pt x="51459" y="0"/>
                  <a:pt x="75745" y="0"/>
                  <a:pt x="95434" y="11406"/>
                </a:cubicBezTo>
                <a:cubicBezTo>
                  <a:pt x="115123" y="22813"/>
                  <a:pt x="127204" y="43882"/>
                  <a:pt x="127102" y="66636"/>
                </a:cubicBezTo>
                <a:cubicBezTo>
                  <a:pt x="127204" y="89390"/>
                  <a:pt x="115123" y="110459"/>
                  <a:pt x="95434" y="121866"/>
                </a:cubicBezTo>
                <a:cubicBezTo>
                  <a:pt x="75745" y="133272"/>
                  <a:pt x="51459" y="133272"/>
                  <a:pt x="31770" y="121866"/>
                </a:cubicBezTo>
                <a:cubicBezTo>
                  <a:pt x="12081" y="110459"/>
                  <a:pt x="0" y="89390"/>
                  <a:pt x="102" y="66636"/>
                </a:cubicBezTo>
                <a:close/>
              </a:path>
            </a:pathLst>
          </a:custGeom>
          <a:solidFill>
            <a:srgbClr val="7C718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7" name="Freeform 23"/>
          <p:cNvSpPr/>
          <p:nvPr/>
        </p:nvSpPr>
        <p:spPr>
          <a:xfrm>
            <a:off x="3530498" y="4492664"/>
            <a:ext cx="127204" cy="133272"/>
          </a:xfrm>
          <a:custGeom>
            <a:avLst/>
            <a:gdLst/>
            <a:ahLst/>
            <a:cxnLst/>
            <a:rect l="l" t="t" r="r" b="b"/>
            <a:pathLst>
              <a:path w="127204" h="133272">
                <a:moveTo>
                  <a:pt x="102" y="66636"/>
                </a:moveTo>
                <a:cubicBezTo>
                  <a:pt x="0" y="43882"/>
                  <a:pt x="12081" y="22813"/>
                  <a:pt x="31770" y="11406"/>
                </a:cubicBezTo>
                <a:cubicBezTo>
                  <a:pt x="51459" y="0"/>
                  <a:pt x="75745" y="0"/>
                  <a:pt x="95434" y="11406"/>
                </a:cubicBezTo>
                <a:cubicBezTo>
                  <a:pt x="115123" y="22813"/>
                  <a:pt x="127204" y="43882"/>
                  <a:pt x="127102" y="66636"/>
                </a:cubicBezTo>
                <a:cubicBezTo>
                  <a:pt x="127204" y="89390"/>
                  <a:pt x="115123" y="110459"/>
                  <a:pt x="95434" y="121866"/>
                </a:cubicBezTo>
                <a:cubicBezTo>
                  <a:pt x="75745" y="133272"/>
                  <a:pt x="51459" y="133272"/>
                  <a:pt x="31770" y="121866"/>
                </a:cubicBezTo>
                <a:cubicBezTo>
                  <a:pt x="12081" y="110459"/>
                  <a:pt x="0" y="89390"/>
                  <a:pt x="102" y="66636"/>
                </a:cubicBezTo>
                <a:close/>
              </a:path>
            </a:pathLst>
          </a:custGeom>
          <a:solidFill>
            <a:srgbClr val="7C718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8" name="Freeform 24"/>
          <p:cNvSpPr/>
          <p:nvPr/>
        </p:nvSpPr>
        <p:spPr>
          <a:xfrm>
            <a:off x="5968898" y="4492664"/>
            <a:ext cx="127204" cy="133272"/>
          </a:xfrm>
          <a:custGeom>
            <a:avLst/>
            <a:gdLst/>
            <a:ahLst/>
            <a:cxnLst/>
            <a:rect l="l" t="t" r="r" b="b"/>
            <a:pathLst>
              <a:path w="127204" h="133272">
                <a:moveTo>
                  <a:pt x="102" y="66636"/>
                </a:moveTo>
                <a:cubicBezTo>
                  <a:pt x="0" y="43882"/>
                  <a:pt x="12081" y="22813"/>
                  <a:pt x="31770" y="11406"/>
                </a:cubicBezTo>
                <a:cubicBezTo>
                  <a:pt x="51459" y="0"/>
                  <a:pt x="75745" y="0"/>
                  <a:pt x="95434" y="11406"/>
                </a:cubicBezTo>
                <a:cubicBezTo>
                  <a:pt x="115123" y="22813"/>
                  <a:pt x="127204" y="43882"/>
                  <a:pt x="127102" y="66636"/>
                </a:cubicBezTo>
                <a:cubicBezTo>
                  <a:pt x="127204" y="89390"/>
                  <a:pt x="115123" y="110459"/>
                  <a:pt x="95434" y="121866"/>
                </a:cubicBezTo>
                <a:cubicBezTo>
                  <a:pt x="75745" y="133272"/>
                  <a:pt x="51459" y="133272"/>
                  <a:pt x="31770" y="121866"/>
                </a:cubicBezTo>
                <a:cubicBezTo>
                  <a:pt x="12081" y="110459"/>
                  <a:pt x="0" y="89390"/>
                  <a:pt x="102" y="66636"/>
                </a:cubicBezTo>
                <a:close/>
              </a:path>
            </a:pathLst>
          </a:custGeom>
          <a:solidFill>
            <a:srgbClr val="7C718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9" name="Freeform 25"/>
          <p:cNvSpPr/>
          <p:nvPr/>
        </p:nvSpPr>
        <p:spPr>
          <a:xfrm>
            <a:off x="5968898" y="4149764"/>
            <a:ext cx="127204" cy="133272"/>
          </a:xfrm>
          <a:custGeom>
            <a:avLst/>
            <a:gdLst/>
            <a:ahLst/>
            <a:cxnLst/>
            <a:rect l="l" t="t" r="r" b="b"/>
            <a:pathLst>
              <a:path w="127204" h="133272">
                <a:moveTo>
                  <a:pt x="102" y="66636"/>
                </a:moveTo>
                <a:cubicBezTo>
                  <a:pt x="0" y="43882"/>
                  <a:pt x="12081" y="22813"/>
                  <a:pt x="31770" y="11406"/>
                </a:cubicBezTo>
                <a:cubicBezTo>
                  <a:pt x="51459" y="0"/>
                  <a:pt x="75745" y="0"/>
                  <a:pt x="95434" y="11406"/>
                </a:cubicBezTo>
                <a:cubicBezTo>
                  <a:pt x="115123" y="22813"/>
                  <a:pt x="127204" y="43882"/>
                  <a:pt x="127102" y="66636"/>
                </a:cubicBezTo>
                <a:cubicBezTo>
                  <a:pt x="127204" y="89390"/>
                  <a:pt x="115123" y="110459"/>
                  <a:pt x="95434" y="121866"/>
                </a:cubicBezTo>
                <a:cubicBezTo>
                  <a:pt x="75745" y="133272"/>
                  <a:pt x="51459" y="133272"/>
                  <a:pt x="31770" y="121866"/>
                </a:cubicBezTo>
                <a:cubicBezTo>
                  <a:pt x="12081" y="110459"/>
                  <a:pt x="0" y="89390"/>
                  <a:pt x="102" y="66636"/>
                </a:cubicBezTo>
                <a:close/>
              </a:path>
            </a:pathLst>
          </a:custGeom>
          <a:solidFill>
            <a:srgbClr val="7C718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0" name="Freeform 26"/>
          <p:cNvSpPr/>
          <p:nvPr/>
        </p:nvSpPr>
        <p:spPr>
          <a:xfrm>
            <a:off x="5968898" y="3819564"/>
            <a:ext cx="127204" cy="133272"/>
          </a:xfrm>
          <a:custGeom>
            <a:avLst/>
            <a:gdLst/>
            <a:ahLst/>
            <a:cxnLst/>
            <a:rect l="l" t="t" r="r" b="b"/>
            <a:pathLst>
              <a:path w="127204" h="133272">
                <a:moveTo>
                  <a:pt x="102" y="66636"/>
                </a:moveTo>
                <a:cubicBezTo>
                  <a:pt x="0" y="43882"/>
                  <a:pt x="12081" y="22813"/>
                  <a:pt x="31770" y="11406"/>
                </a:cubicBezTo>
                <a:cubicBezTo>
                  <a:pt x="51459" y="0"/>
                  <a:pt x="75745" y="0"/>
                  <a:pt x="95434" y="11406"/>
                </a:cubicBezTo>
                <a:cubicBezTo>
                  <a:pt x="115123" y="22813"/>
                  <a:pt x="127204" y="43882"/>
                  <a:pt x="127102" y="66636"/>
                </a:cubicBezTo>
                <a:cubicBezTo>
                  <a:pt x="127204" y="89390"/>
                  <a:pt x="115123" y="110459"/>
                  <a:pt x="95434" y="121866"/>
                </a:cubicBezTo>
                <a:cubicBezTo>
                  <a:pt x="75745" y="133272"/>
                  <a:pt x="51459" y="133272"/>
                  <a:pt x="31770" y="121866"/>
                </a:cubicBezTo>
                <a:cubicBezTo>
                  <a:pt x="12081" y="110459"/>
                  <a:pt x="0" y="89390"/>
                  <a:pt x="102" y="66636"/>
                </a:cubicBezTo>
                <a:close/>
              </a:path>
            </a:pathLst>
          </a:custGeom>
          <a:solidFill>
            <a:srgbClr val="7C7182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1" name="Freeform 27"/>
          <p:cNvSpPr/>
          <p:nvPr/>
        </p:nvSpPr>
        <p:spPr>
          <a:xfrm rot="1560000">
            <a:off x="5907468" y="4029439"/>
            <a:ext cx="5360895" cy="5371898"/>
          </a:xfrm>
          <a:custGeom>
            <a:avLst/>
            <a:gdLst/>
            <a:ahLst/>
            <a:cxnLst/>
            <a:rect l="l" t="t" r="r" b="b"/>
            <a:pathLst>
              <a:path w="5360895" h="5371898">
                <a:moveTo>
                  <a:pt x="817581" y="1465050"/>
                </a:moveTo>
                <a:cubicBezTo>
                  <a:pt x="817581" y="1465050"/>
                  <a:pt x="3197909" y="0"/>
                  <a:pt x="4367362" y="1527391"/>
                </a:cubicBezTo>
                <a:cubicBezTo>
                  <a:pt x="5360895" y="2826216"/>
                  <a:pt x="4450165" y="3189909"/>
                  <a:pt x="4056924" y="4208169"/>
                </a:cubicBezTo>
                <a:cubicBezTo>
                  <a:pt x="3611894" y="5371898"/>
                  <a:pt x="1873216" y="5060184"/>
                  <a:pt x="1583426" y="4010732"/>
                </a:cubicBezTo>
                <a:cubicBezTo>
                  <a:pt x="1345414" y="3148324"/>
                  <a:pt x="786535" y="2982068"/>
                  <a:pt x="527812" y="2774269"/>
                </a:cubicBezTo>
                <a:cubicBezTo>
                  <a:pt x="496766" y="2753471"/>
                  <a:pt x="465720" y="2722311"/>
                  <a:pt x="445009" y="2691151"/>
                </a:cubicBezTo>
                <a:cubicBezTo>
                  <a:pt x="320836" y="2535299"/>
                  <a:pt x="0" y="1974191"/>
                  <a:pt x="817581" y="1465050"/>
                </a:cubicBezTo>
                <a:lnTo>
                  <a:pt x="817581" y="146505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BEB5B6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bldLvl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0800" y="-63500"/>
            <a:ext cx="11658600" cy="6629400"/>
          </a:xfrm>
          <a:prstGeom prst="rect">
            <a:avLst/>
          </a:prstGeom>
          <a:solidFill>
            <a:srgbClr val="D9D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-2589530" y="-2292985"/>
            <a:ext cx="15422245" cy="12672695"/>
            <a:chOff x="-4078" y="-3611"/>
            <a:chExt cx="24287" cy="19957"/>
          </a:xfrm>
        </p:grpSpPr>
        <p:sp>
          <p:nvSpPr>
            <p:cNvPr id="232" name="Freeform 1"/>
            <p:cNvSpPr/>
            <p:nvPr/>
          </p:nvSpPr>
          <p:spPr>
            <a:xfrm rot="7200000">
              <a:off x="10322" y="6889"/>
              <a:ext cx="10084" cy="8830"/>
            </a:xfrm>
            <a:custGeom>
              <a:avLst/>
              <a:gdLst/>
              <a:ahLst/>
              <a:cxnLst/>
              <a:rect l="l" t="t" r="r" b="b"/>
              <a:pathLst>
                <a:path w="6403283" h="5607024">
                  <a:moveTo>
                    <a:pt x="976554" y="1529175"/>
                  </a:moveTo>
                  <a:cubicBezTo>
                    <a:pt x="976554" y="1529175"/>
                    <a:pt x="3819720" y="0"/>
                    <a:pt x="5216565" y="1594244"/>
                  </a:cubicBezTo>
                  <a:cubicBezTo>
                    <a:pt x="6403283" y="2949919"/>
                    <a:pt x="5315468" y="3329530"/>
                    <a:pt x="4845764" y="4392359"/>
                  </a:cubicBezTo>
                  <a:cubicBezTo>
                    <a:pt x="4314201" y="5607025"/>
                    <a:pt x="2237450" y="5281667"/>
                    <a:pt x="1891312" y="4186281"/>
                  </a:cubicBezTo>
                  <a:cubicBezTo>
                    <a:pt x="1607021" y="3286125"/>
                    <a:pt x="939471" y="3112592"/>
                    <a:pt x="630442" y="2895698"/>
                  </a:cubicBezTo>
                  <a:cubicBezTo>
                    <a:pt x="593359" y="2873990"/>
                    <a:pt x="556276" y="2841466"/>
                    <a:pt x="531538" y="2808942"/>
                  </a:cubicBezTo>
                  <a:cubicBezTo>
                    <a:pt x="383220" y="2646269"/>
                    <a:pt x="0" y="2060600"/>
                    <a:pt x="976554" y="1529175"/>
                  </a:cubicBezTo>
                  <a:lnTo>
                    <a:pt x="976554" y="1529175"/>
                  </a:lnTo>
                  <a:close/>
                </a:path>
              </a:pathLst>
            </a:custGeom>
            <a:solidFill>
              <a:srgbClr val="A67E87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34" name="Freeform 3"/>
            <p:cNvSpPr/>
            <p:nvPr/>
          </p:nvSpPr>
          <p:spPr>
            <a:xfrm>
              <a:off x="-4078" y="6549"/>
              <a:ext cx="10084" cy="8830"/>
            </a:xfrm>
            <a:custGeom>
              <a:avLst/>
              <a:gdLst/>
              <a:ahLst/>
              <a:cxnLst/>
              <a:rect l="l" t="t" r="r" b="b"/>
              <a:pathLst>
                <a:path w="6403283" h="5607024">
                  <a:moveTo>
                    <a:pt x="976554" y="1529175"/>
                  </a:moveTo>
                  <a:cubicBezTo>
                    <a:pt x="976554" y="1529175"/>
                    <a:pt x="3819720" y="0"/>
                    <a:pt x="5216565" y="1594244"/>
                  </a:cubicBezTo>
                  <a:cubicBezTo>
                    <a:pt x="6403283" y="2949919"/>
                    <a:pt x="5315468" y="3329530"/>
                    <a:pt x="4845764" y="4392359"/>
                  </a:cubicBezTo>
                  <a:cubicBezTo>
                    <a:pt x="4314201" y="5607025"/>
                    <a:pt x="2237450" y="5281667"/>
                    <a:pt x="1891312" y="4186281"/>
                  </a:cubicBezTo>
                  <a:cubicBezTo>
                    <a:pt x="1607021" y="3286125"/>
                    <a:pt x="939471" y="3112592"/>
                    <a:pt x="630442" y="2895698"/>
                  </a:cubicBezTo>
                  <a:cubicBezTo>
                    <a:pt x="593359" y="2873990"/>
                    <a:pt x="556276" y="2841466"/>
                    <a:pt x="531538" y="2808942"/>
                  </a:cubicBezTo>
                  <a:cubicBezTo>
                    <a:pt x="383220" y="2646269"/>
                    <a:pt x="0" y="2060600"/>
                    <a:pt x="976554" y="1529175"/>
                  </a:cubicBezTo>
                  <a:lnTo>
                    <a:pt x="976554" y="1529175"/>
                  </a:lnTo>
                  <a:close/>
                </a:path>
              </a:pathLst>
            </a:custGeom>
            <a:solidFill>
              <a:srgbClr val="BEB5B6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35" name="Freeform 4"/>
            <p:cNvSpPr/>
            <p:nvPr/>
          </p:nvSpPr>
          <p:spPr>
            <a:xfrm rot="480000">
              <a:off x="2710" y="6666"/>
              <a:ext cx="3178" cy="3242"/>
            </a:xfrm>
            <a:custGeom>
              <a:avLst/>
              <a:gdLst/>
              <a:ahLst/>
              <a:cxnLst/>
              <a:rect l="l" t="t" r="r" b="b"/>
              <a:pathLst>
                <a:path w="2018071" h="2058786">
                  <a:moveTo>
                    <a:pt x="1175026" y="279752"/>
                  </a:moveTo>
                  <a:cubicBezTo>
                    <a:pt x="1175026" y="279752"/>
                    <a:pt x="1703563" y="0"/>
                    <a:pt x="1860813" y="575527"/>
                  </a:cubicBezTo>
                  <a:cubicBezTo>
                    <a:pt x="2018071" y="1151053"/>
                    <a:pt x="1892850" y="1627505"/>
                    <a:pt x="1541939" y="1814007"/>
                  </a:cubicBezTo>
                  <a:cubicBezTo>
                    <a:pt x="1191036" y="1999048"/>
                    <a:pt x="809558" y="2058786"/>
                    <a:pt x="404779" y="1697442"/>
                  </a:cubicBezTo>
                  <a:cubicBezTo>
                    <a:pt x="0" y="1334643"/>
                    <a:pt x="154342" y="993697"/>
                    <a:pt x="468841" y="722688"/>
                  </a:cubicBezTo>
                  <a:cubicBezTo>
                    <a:pt x="783349" y="450223"/>
                    <a:pt x="1175026" y="279752"/>
                    <a:pt x="1175026" y="279752"/>
                  </a:cubicBezTo>
                  <a:lnTo>
                    <a:pt x="1175026" y="279752"/>
                  </a:lnTo>
                  <a:close/>
                </a:path>
              </a:pathLst>
            </a:custGeom>
            <a:solidFill>
              <a:srgbClr val="E7DDD4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40" name="Freeform 9"/>
            <p:cNvSpPr/>
            <p:nvPr/>
          </p:nvSpPr>
          <p:spPr>
            <a:xfrm>
              <a:off x="9802" y="-3611"/>
              <a:ext cx="10084" cy="8830"/>
            </a:xfrm>
            <a:custGeom>
              <a:avLst/>
              <a:gdLst/>
              <a:ahLst/>
              <a:cxnLst/>
              <a:rect l="l" t="t" r="r" b="b"/>
              <a:pathLst>
                <a:path w="6403283" h="5607024">
                  <a:moveTo>
                    <a:pt x="976554" y="1529175"/>
                  </a:moveTo>
                  <a:cubicBezTo>
                    <a:pt x="976554" y="1529175"/>
                    <a:pt x="3819720" y="0"/>
                    <a:pt x="5216565" y="1594244"/>
                  </a:cubicBezTo>
                  <a:cubicBezTo>
                    <a:pt x="6403283" y="2949919"/>
                    <a:pt x="5315468" y="3329530"/>
                    <a:pt x="4845764" y="4392359"/>
                  </a:cubicBezTo>
                  <a:cubicBezTo>
                    <a:pt x="4314201" y="5607025"/>
                    <a:pt x="2237450" y="5281667"/>
                    <a:pt x="1891312" y="4186281"/>
                  </a:cubicBezTo>
                  <a:cubicBezTo>
                    <a:pt x="1607021" y="3286125"/>
                    <a:pt x="939471" y="3112592"/>
                    <a:pt x="630442" y="2895698"/>
                  </a:cubicBezTo>
                  <a:cubicBezTo>
                    <a:pt x="593359" y="2873990"/>
                    <a:pt x="556276" y="2841466"/>
                    <a:pt x="531538" y="2808942"/>
                  </a:cubicBezTo>
                  <a:cubicBezTo>
                    <a:pt x="383220" y="2646269"/>
                    <a:pt x="0" y="2060600"/>
                    <a:pt x="976554" y="1529175"/>
                  </a:cubicBezTo>
                  <a:lnTo>
                    <a:pt x="976554" y="1529175"/>
                  </a:lnTo>
                  <a:close/>
                </a:path>
              </a:pathLst>
            </a:custGeom>
            <a:solidFill>
              <a:srgbClr val="BEB5B6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41" name="Freeform 10"/>
            <p:cNvSpPr/>
            <p:nvPr/>
          </p:nvSpPr>
          <p:spPr>
            <a:xfrm rot="1500000">
              <a:off x="13770" y="3118"/>
              <a:ext cx="5508" cy="8954"/>
            </a:xfrm>
            <a:custGeom>
              <a:avLst/>
              <a:gdLst/>
              <a:ahLst/>
              <a:cxnLst/>
              <a:rect l="l" t="t" r="r" b="b"/>
              <a:pathLst>
                <a:path w="3497311" h="5685997">
                  <a:moveTo>
                    <a:pt x="391973" y="748258"/>
                  </a:moveTo>
                  <a:cubicBezTo>
                    <a:pt x="357366" y="808404"/>
                    <a:pt x="329299" y="872070"/>
                    <a:pt x="308251" y="938171"/>
                  </a:cubicBezTo>
                  <a:cubicBezTo>
                    <a:pt x="233955" y="1190773"/>
                    <a:pt x="225441" y="1458114"/>
                    <a:pt x="283515" y="1714915"/>
                  </a:cubicBezTo>
                  <a:cubicBezTo>
                    <a:pt x="330229" y="1902778"/>
                    <a:pt x="367066" y="2092951"/>
                    <a:pt x="393876" y="2284655"/>
                  </a:cubicBezTo>
                  <a:cubicBezTo>
                    <a:pt x="420515" y="2615103"/>
                    <a:pt x="324424" y="2941754"/>
                    <a:pt x="223577" y="3257010"/>
                  </a:cubicBezTo>
                  <a:cubicBezTo>
                    <a:pt x="95139" y="3657726"/>
                    <a:pt x="0" y="4036603"/>
                    <a:pt x="146514" y="4451563"/>
                  </a:cubicBezTo>
                  <a:cubicBezTo>
                    <a:pt x="466182" y="5357448"/>
                    <a:pt x="1668739" y="5685998"/>
                    <a:pt x="2488838" y="5298575"/>
                  </a:cubicBezTo>
                  <a:cubicBezTo>
                    <a:pt x="3363165" y="4889312"/>
                    <a:pt x="3497311" y="3745086"/>
                    <a:pt x="3472575" y="2886679"/>
                  </a:cubicBezTo>
                  <a:cubicBezTo>
                    <a:pt x="3447839" y="2141270"/>
                    <a:pt x="3350798" y="1128084"/>
                    <a:pt x="2751422" y="607722"/>
                  </a:cubicBezTo>
                  <a:cubicBezTo>
                    <a:pt x="2152045" y="87361"/>
                    <a:pt x="833418" y="0"/>
                    <a:pt x="391973" y="748258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25400">
              <a:solidFill>
                <a:srgbClr val="E7DDD4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pic>
          <p:nvPicPr>
            <p:cNvPr id="24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700000">
              <a:off x="9764" y="1140"/>
              <a:ext cx="9638" cy="11253"/>
            </a:xfrm>
            <a:prstGeom prst="rect">
              <a:avLst/>
            </a:prstGeom>
            <a:ln>
              <a:solidFill>
                <a:srgbClr val="FFFFFF">
                  <a:alpha val="0"/>
                </a:srgbClr>
              </a:solidFill>
              <a:prstDash val="solid"/>
            </a:ln>
          </p:spPr>
        </p:pic>
      </p:grpSp>
      <p:pic>
        <p:nvPicPr>
          <p:cNvPr id="9" name="图形 8" descr="钥匙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85160" y="1277620"/>
            <a:ext cx="611505" cy="611505"/>
          </a:xfrm>
          <a:prstGeom prst="rect">
            <a:avLst/>
          </a:prstGeom>
        </p:spPr>
      </p:pic>
      <p:pic>
        <p:nvPicPr>
          <p:cNvPr id="11" name="图形 10" descr="心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3750" y="1278255"/>
            <a:ext cx="611505" cy="611505"/>
          </a:xfrm>
          <a:prstGeom prst="rect">
            <a:avLst/>
          </a:prstGeom>
        </p:spPr>
      </p:pic>
      <p:pic>
        <p:nvPicPr>
          <p:cNvPr id="13" name="图形 12" descr="无穷大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7980" y="1278890"/>
            <a:ext cx="611505" cy="611505"/>
          </a:xfrm>
          <a:prstGeom prst="rect">
            <a:avLst/>
          </a:prstGeom>
        </p:spPr>
      </p:pic>
      <p:pic>
        <p:nvPicPr>
          <p:cNvPr id="15" name="图形 14" descr="火箭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06570" y="1279525"/>
            <a:ext cx="611505" cy="611505"/>
          </a:xfrm>
          <a:prstGeom prst="rect">
            <a:avLst/>
          </a:prstGeom>
        </p:spPr>
      </p:pic>
      <p:pic>
        <p:nvPicPr>
          <p:cNvPr id="17" name="图形 16" descr="维恩图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70800" y="1280160"/>
            <a:ext cx="611505" cy="611505"/>
          </a:xfrm>
          <a:prstGeom prst="rect">
            <a:avLst/>
          </a:prstGeom>
        </p:spPr>
      </p:pic>
      <p:pic>
        <p:nvPicPr>
          <p:cNvPr id="19" name="图形 18" descr="王冠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49390" y="1280795"/>
            <a:ext cx="611505" cy="611505"/>
          </a:xfrm>
          <a:prstGeom prst="rect">
            <a:avLst/>
          </a:prstGeom>
        </p:spPr>
      </p:pic>
      <p:pic>
        <p:nvPicPr>
          <p:cNvPr id="21" name="图形 20" descr="手提箱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63750" y="2566035"/>
            <a:ext cx="611505" cy="611505"/>
          </a:xfrm>
          <a:prstGeom prst="rect">
            <a:avLst/>
          </a:prstGeom>
        </p:spPr>
      </p:pic>
      <p:pic>
        <p:nvPicPr>
          <p:cNvPr id="23" name="图形 22" descr="Internet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792210" y="1281430"/>
            <a:ext cx="611505" cy="611505"/>
          </a:xfrm>
          <a:prstGeom prst="rect">
            <a:avLst/>
          </a:prstGeom>
        </p:spPr>
      </p:pic>
      <p:pic>
        <p:nvPicPr>
          <p:cNvPr id="25" name="图形 24" descr="发送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96410" y="2567305"/>
            <a:ext cx="611505" cy="611505"/>
          </a:xfrm>
          <a:prstGeom prst="rect">
            <a:avLst/>
          </a:prstGeom>
        </p:spPr>
      </p:pic>
      <p:pic>
        <p:nvPicPr>
          <p:cNvPr id="27" name="图形 26" descr="报纸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80080" y="2568575"/>
            <a:ext cx="611505" cy="611505"/>
          </a:xfrm>
          <a:prstGeom prst="rect">
            <a:avLst/>
          </a:prstGeom>
        </p:spPr>
      </p:pic>
      <p:pic>
        <p:nvPicPr>
          <p:cNvPr id="29" name="图形 28" descr="黑板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529070" y="2569845"/>
            <a:ext cx="611505" cy="611505"/>
          </a:xfrm>
          <a:prstGeom prst="rect">
            <a:avLst/>
          </a:prstGeom>
        </p:spPr>
      </p:pic>
      <p:pic>
        <p:nvPicPr>
          <p:cNvPr id="31" name="图形 30" descr="书籍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12740" y="2571115"/>
            <a:ext cx="611505" cy="611505"/>
          </a:xfrm>
          <a:prstGeom prst="rect">
            <a:avLst/>
          </a:prstGeom>
        </p:spPr>
      </p:pic>
      <p:pic>
        <p:nvPicPr>
          <p:cNvPr id="33" name="图形 32" descr="原子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761730" y="2572385"/>
            <a:ext cx="611505" cy="611505"/>
          </a:xfrm>
          <a:prstGeom prst="rect">
            <a:avLst/>
          </a:prstGeom>
        </p:spPr>
      </p:pic>
      <p:pic>
        <p:nvPicPr>
          <p:cNvPr id="35" name="图形 34" descr="行星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645400" y="2573655"/>
            <a:ext cx="611505" cy="611505"/>
          </a:xfrm>
          <a:prstGeom prst="rect">
            <a:avLst/>
          </a:prstGeom>
        </p:spPr>
      </p:pic>
      <p:pic>
        <p:nvPicPr>
          <p:cNvPr id="37" name="图形 36" descr="太阳系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83890" y="3770630"/>
            <a:ext cx="611505" cy="611505"/>
          </a:xfrm>
          <a:prstGeom prst="rect">
            <a:avLst/>
          </a:prstGeom>
        </p:spPr>
      </p:pic>
      <p:pic>
        <p:nvPicPr>
          <p:cNvPr id="39" name="图形 38" descr="硬币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063750" y="3770630"/>
            <a:ext cx="611505" cy="611505"/>
          </a:xfrm>
          <a:prstGeom prst="rect">
            <a:avLst/>
          </a:prstGeom>
        </p:spPr>
      </p:pic>
      <p:pic>
        <p:nvPicPr>
          <p:cNvPr id="41" name="图形 40" descr="钱包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544310" y="3770630"/>
            <a:ext cx="611505" cy="611505"/>
          </a:xfrm>
          <a:prstGeom prst="rect">
            <a:avLst/>
          </a:prstGeom>
        </p:spPr>
      </p:pic>
      <p:pic>
        <p:nvPicPr>
          <p:cNvPr id="43" name="图形 42" descr="钱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424170" y="3770630"/>
            <a:ext cx="611505" cy="611505"/>
          </a:xfrm>
          <a:prstGeom prst="rect">
            <a:avLst/>
          </a:prstGeom>
        </p:spPr>
      </p:pic>
      <p:pic>
        <p:nvPicPr>
          <p:cNvPr id="45" name="图形 44" descr="购物车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304030" y="3770630"/>
            <a:ext cx="611505" cy="611505"/>
          </a:xfrm>
          <a:prstGeom prst="rect">
            <a:avLst/>
          </a:prstGeom>
        </p:spPr>
      </p:pic>
      <p:pic>
        <p:nvPicPr>
          <p:cNvPr id="47" name="图形 46" descr="花环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784590" y="3770630"/>
            <a:ext cx="611505" cy="611505"/>
          </a:xfrm>
          <a:prstGeom prst="rect">
            <a:avLst/>
          </a:prstGeom>
        </p:spPr>
      </p:pic>
      <p:pic>
        <p:nvPicPr>
          <p:cNvPr id="49" name="图形 48" descr="文凭"/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664450" y="3770630"/>
            <a:ext cx="611505" cy="611505"/>
          </a:xfrm>
          <a:prstGeom prst="rect">
            <a:avLst/>
          </a:prstGeom>
        </p:spPr>
      </p:pic>
      <p:pic>
        <p:nvPicPr>
          <p:cNvPr id="51" name="图形 50" descr="月历"/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180080" y="5024755"/>
            <a:ext cx="611505" cy="611505"/>
          </a:xfrm>
          <a:prstGeom prst="rect">
            <a:avLst/>
          </a:prstGeom>
        </p:spPr>
      </p:pic>
      <p:pic>
        <p:nvPicPr>
          <p:cNvPr id="53" name="图形 52" descr="地图指南针"/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063750" y="5024755"/>
            <a:ext cx="611505" cy="611505"/>
          </a:xfrm>
          <a:prstGeom prst="rect">
            <a:avLst/>
          </a:prstGeom>
        </p:spPr>
      </p:pic>
      <p:pic>
        <p:nvPicPr>
          <p:cNvPr id="55" name="图形 54" descr="张开的捧着植物的手"/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306570" y="5024755"/>
            <a:ext cx="611505" cy="6115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"/>
          <p:cNvSpPr/>
          <p:nvPr/>
        </p:nvSpPr>
        <p:spPr>
          <a:xfrm>
            <a:off x="7955280" y="360553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椭圆 6"/>
          <p:cNvSpPr/>
          <p:nvPr/>
        </p:nvSpPr>
        <p:spPr>
          <a:xfrm>
            <a:off x="9781540" y="3453130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781540" y="4109085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782810" y="4765040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860000">
            <a:off x="7362825" y="170053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6" name="Freeform 2"/>
          <p:cNvSpPr/>
          <p:nvPr/>
        </p:nvSpPr>
        <p:spPr>
          <a:xfrm rot="3540000">
            <a:off x="800735" y="1084580"/>
            <a:ext cx="3504565" cy="3463925"/>
          </a:xfrm>
          <a:custGeom>
            <a:avLst/>
            <a:gdLst/>
            <a:ahLst/>
            <a:cxnLst/>
            <a:rect l="l" t="t" r="r" b="b"/>
            <a:pathLst>
              <a:path w="6234767" h="6241827">
                <a:moveTo>
                  <a:pt x="950854" y="1702300"/>
                </a:moveTo>
                <a:cubicBezTo>
                  <a:pt x="950854" y="1702300"/>
                  <a:pt x="3719196" y="0"/>
                  <a:pt x="5079280" y="1774736"/>
                </a:cubicBezTo>
                <a:cubicBezTo>
                  <a:pt x="6234767" y="3283894"/>
                  <a:pt x="5175581" y="3706484"/>
                  <a:pt x="4718237" y="4889642"/>
                </a:cubicBezTo>
                <a:cubicBezTo>
                  <a:pt x="4200664" y="6241826"/>
                  <a:pt x="2178567" y="5879632"/>
                  <a:pt x="1841538" y="4660232"/>
                </a:cubicBezTo>
                <a:cubicBezTo>
                  <a:pt x="1564729" y="3658165"/>
                  <a:pt x="914747" y="3464985"/>
                  <a:pt x="613850" y="3223535"/>
                </a:cubicBezTo>
                <a:cubicBezTo>
                  <a:pt x="577743" y="3199369"/>
                  <a:pt x="541637" y="3163163"/>
                  <a:pt x="517549" y="3126957"/>
                </a:cubicBezTo>
                <a:cubicBezTo>
                  <a:pt x="373135" y="2945867"/>
                  <a:pt x="0" y="2293891"/>
                  <a:pt x="950854" y="1702300"/>
                </a:cubicBezTo>
                <a:lnTo>
                  <a:pt x="950854" y="1702300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文本框 5"/>
          <p:cNvSpPr txBox="1"/>
          <p:nvPr/>
        </p:nvSpPr>
        <p:spPr>
          <a:xfrm>
            <a:off x="5546725" y="1291590"/>
            <a:ext cx="461518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b="1" i="1">
                <a:solidFill>
                  <a:srgbClr val="665053"/>
                </a:solidFill>
                <a:latin typeface="汉仪中黑S" panose="00020600040101010101" charset="-122"/>
                <a:ea typeface="汉仪中黑S" panose="00020600040101010101" charset="-122"/>
              </a:rPr>
              <a:t>在此</a:t>
            </a:r>
          </a:p>
          <a:p>
            <a:pPr algn="r"/>
            <a:r>
              <a:rPr lang="zh-CN" altLang="en-US" sz="4400" b="1" i="1">
                <a:solidFill>
                  <a:srgbClr val="665053"/>
                </a:solidFill>
                <a:latin typeface="汉仪中黑S" panose="00020600040101010101" charset="-122"/>
                <a:ea typeface="汉仪中黑S" panose="00020600040101010101" charset="-122"/>
              </a:rPr>
              <a:t>插入章节标题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7955280" y="3119755"/>
            <a:ext cx="1638300" cy="19481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  <a:endParaRPr lang="en-US" sz="1400">
              <a:latin typeface="思源黑体 CN" panose="020B0A00000000000000" charset="-122"/>
              <a:ea typeface="思源黑体 CN" panose="020B0A00000000000000" charset="-122"/>
            </a:endParaRPr>
          </a:p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</p:txBody>
      </p:sp>
      <p:sp>
        <p:nvSpPr>
          <p:cNvPr id="17" name="Freeform 3"/>
          <p:cNvSpPr/>
          <p:nvPr/>
        </p:nvSpPr>
        <p:spPr>
          <a:xfrm>
            <a:off x="1908810" y="1310005"/>
            <a:ext cx="3186430" cy="324485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A7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文本框 3"/>
          <p:cNvSpPr txBox="1"/>
          <p:nvPr/>
        </p:nvSpPr>
        <p:spPr>
          <a:xfrm>
            <a:off x="2684780" y="2006600"/>
            <a:ext cx="28232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i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64410" y="1885950"/>
            <a:ext cx="1402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800000">
            <a:off x="-1038860" y="-136652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" name="Freeform 5"/>
          <p:cNvSpPr/>
          <p:nvPr/>
        </p:nvSpPr>
        <p:spPr>
          <a:xfrm rot="18180000">
            <a:off x="6605910" y="4431341"/>
            <a:ext cx="3347580" cy="5420772"/>
          </a:xfrm>
          <a:custGeom>
            <a:avLst/>
            <a:gdLst/>
            <a:ahLst/>
            <a:cxnLst/>
            <a:rect l="l" t="t" r="r" b="b"/>
            <a:pathLst>
              <a:path w="3347580" h="5420772">
                <a:moveTo>
                  <a:pt x="375191" y="713355"/>
                </a:moveTo>
                <a:cubicBezTo>
                  <a:pt x="342065" y="770696"/>
                  <a:pt x="315200" y="831392"/>
                  <a:pt x="295053" y="894410"/>
                </a:cubicBezTo>
                <a:cubicBezTo>
                  <a:pt x="223938" y="1135229"/>
                  <a:pt x="215789" y="1390100"/>
                  <a:pt x="271376" y="1634923"/>
                </a:cubicBezTo>
                <a:cubicBezTo>
                  <a:pt x="316090" y="1814022"/>
                  <a:pt x="351351" y="1995325"/>
                  <a:pt x="377013" y="2178086"/>
                </a:cubicBezTo>
                <a:cubicBezTo>
                  <a:pt x="402511" y="2493121"/>
                  <a:pt x="310534" y="2804535"/>
                  <a:pt x="214005" y="3105085"/>
                </a:cubicBezTo>
                <a:cubicBezTo>
                  <a:pt x="91066" y="3487110"/>
                  <a:pt x="0" y="3848314"/>
                  <a:pt x="140241" y="4243918"/>
                </a:cubicBezTo>
                <a:cubicBezTo>
                  <a:pt x="446223" y="5107548"/>
                  <a:pt x="1597295" y="5420772"/>
                  <a:pt x="2382282" y="5051421"/>
                </a:cubicBezTo>
                <a:cubicBezTo>
                  <a:pt x="3219177" y="4661249"/>
                  <a:pt x="3347580" y="3570395"/>
                  <a:pt x="3323903" y="2752029"/>
                </a:cubicBezTo>
                <a:cubicBezTo>
                  <a:pt x="3300226" y="2041390"/>
                  <a:pt x="3207339" y="1075464"/>
                  <a:pt x="2633624" y="579375"/>
                </a:cubicBezTo>
                <a:cubicBezTo>
                  <a:pt x="2059909" y="83286"/>
                  <a:pt x="797737" y="0"/>
                  <a:pt x="375191" y="713355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BEB5B6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Freeform 3"/>
          <p:cNvSpPr/>
          <p:nvPr/>
        </p:nvSpPr>
        <p:spPr>
          <a:xfrm rot="6780000">
            <a:off x="-2973070" y="-222631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0" grpId="0" bldLvl="0" animBg="1"/>
      <p:bldP spid="16" grpId="0" bldLvl="0" animBg="1"/>
      <p:bldP spid="30" grpId="0" animBg="1"/>
      <p:bldP spid="17" grpId="0" bldLvl="0" animBg="1"/>
      <p:bldP spid="11" grpId="0" bldLvl="0" animBg="1"/>
      <p:bldP spid="12" grpId="0" bldLvl="0" animBg="1"/>
      <p:bldP spid="13" grpId="0" bldLvl="0" animBg="1"/>
      <p:bldP spid="1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1"/>
          <p:cNvSpPr/>
          <p:nvPr/>
        </p:nvSpPr>
        <p:spPr>
          <a:xfrm rot="4320000">
            <a:off x="-573348" y="-3304665"/>
            <a:ext cx="5116492" cy="5211154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5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980000">
            <a:off x="-1447800" y="-825500"/>
            <a:ext cx="3833502" cy="448256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53" name="TextBox 3"/>
          <p:cNvSpPr txBox="1"/>
          <p:nvPr/>
        </p:nvSpPr>
        <p:spPr>
          <a:xfrm>
            <a:off x="482600" y="1117600"/>
            <a:ext cx="3187700" cy="6096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3200" b="1">
                <a:solidFill>
                  <a:srgbClr val="665053"/>
                </a:solidFill>
                <a:latin typeface="Kiona Regular"/>
                <a:ea typeface="Kiona Regular"/>
              </a:rPr>
              <a:t>ABOUT US</a:t>
            </a:r>
            <a:endParaRPr lang="en-US" sz="1100"/>
          </a:p>
        </p:txBody>
      </p:sp>
      <p:sp>
        <p:nvSpPr>
          <p:cNvPr id="54" name="TextBox 4"/>
          <p:cNvSpPr txBox="1"/>
          <p:nvPr/>
        </p:nvSpPr>
        <p:spPr>
          <a:xfrm>
            <a:off x="1017524" y="2413381"/>
            <a:ext cx="4365180" cy="26543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</a:t>
            </a:r>
            <a:endParaRPr lang="en-US" sz="1100"/>
          </a:p>
        </p:txBody>
      </p:sp>
      <p:sp>
        <p:nvSpPr>
          <p:cNvPr id="55" name="Freeform 5"/>
          <p:cNvSpPr/>
          <p:nvPr/>
        </p:nvSpPr>
        <p:spPr>
          <a:xfrm>
            <a:off x="1231900" y="1981200"/>
            <a:ext cx="553894" cy="92316"/>
          </a:xfrm>
          <a:custGeom>
            <a:avLst/>
            <a:gdLst/>
            <a:ahLst/>
            <a:cxnLst/>
            <a:rect l="l" t="t" r="r" b="b"/>
            <a:pathLst>
              <a:path w="553894" h="92316">
                <a:moveTo>
                  <a:pt x="0" y="0"/>
                </a:moveTo>
                <a:lnTo>
                  <a:pt x="553894" y="0"/>
                </a:lnTo>
                <a:lnTo>
                  <a:pt x="553894" y="92316"/>
                </a:lnTo>
                <a:lnTo>
                  <a:pt x="0" y="92316"/>
                </a:ln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6" name="Freeform 6"/>
          <p:cNvSpPr/>
          <p:nvPr/>
        </p:nvSpPr>
        <p:spPr>
          <a:xfrm>
            <a:off x="7518400" y="685800"/>
            <a:ext cx="3403600" cy="3162300"/>
          </a:xfrm>
          <a:custGeom>
            <a:avLst/>
            <a:gdLst/>
            <a:ahLst/>
            <a:cxnLst/>
            <a:rect l="l" t="t" r="r" b="b"/>
            <a:pathLst>
              <a:path w="3403600" h="3162300">
                <a:moveTo>
                  <a:pt x="0" y="0"/>
                </a:moveTo>
                <a:lnTo>
                  <a:pt x="3403600" y="0"/>
                </a:lnTo>
                <a:lnTo>
                  <a:pt x="3403600" y="3162300"/>
                </a:lnTo>
                <a:lnTo>
                  <a:pt x="0" y="3162300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57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000" y="812800"/>
            <a:ext cx="4827533" cy="466580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58" name="Freeform 8"/>
          <p:cNvSpPr/>
          <p:nvPr/>
        </p:nvSpPr>
        <p:spPr>
          <a:xfrm rot="10380000">
            <a:off x="7199052" y="4289935"/>
            <a:ext cx="5116492" cy="5211154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9" name="Freeform 9"/>
          <p:cNvSpPr/>
          <p:nvPr/>
        </p:nvSpPr>
        <p:spPr>
          <a:xfrm rot="1800000">
            <a:off x="5920452" y="5067046"/>
            <a:ext cx="3155107" cy="3212388"/>
          </a:xfrm>
          <a:custGeom>
            <a:avLst/>
            <a:gdLst/>
            <a:ahLst/>
            <a:cxnLst/>
            <a:rect l="l" t="t" r="r" b="b"/>
            <a:pathLst>
              <a:path w="3155107" h="3212388">
                <a:moveTo>
                  <a:pt x="1837067" y="436506"/>
                </a:moveTo>
                <a:cubicBezTo>
                  <a:pt x="1837067" y="436506"/>
                  <a:pt x="2663397" y="0"/>
                  <a:pt x="2909246" y="898011"/>
                </a:cubicBezTo>
                <a:cubicBezTo>
                  <a:pt x="3155107" y="1796023"/>
                  <a:pt x="2959334" y="2539447"/>
                  <a:pt x="2410710" y="2830451"/>
                </a:cubicBezTo>
                <a:cubicBezTo>
                  <a:pt x="1862099" y="3119177"/>
                  <a:pt x="1265685" y="3212388"/>
                  <a:pt x="632843" y="2648572"/>
                </a:cubicBezTo>
                <a:cubicBezTo>
                  <a:pt x="0" y="2082484"/>
                  <a:pt x="241302" y="1550496"/>
                  <a:pt x="733000" y="1127632"/>
                </a:cubicBezTo>
                <a:cubicBezTo>
                  <a:pt x="1224710" y="702497"/>
                  <a:pt x="1837067" y="436506"/>
                  <a:pt x="1837067" y="436506"/>
                </a:cubicBezTo>
                <a:lnTo>
                  <a:pt x="1837067" y="436506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665053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1"/>
          <p:cNvSpPr txBox="1"/>
          <p:nvPr/>
        </p:nvSpPr>
        <p:spPr>
          <a:xfrm>
            <a:off x="9271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PPT.COM</a:t>
            </a:r>
            <a:endParaRPr lang="en-US" sz="1100"/>
          </a:p>
        </p:txBody>
      </p:sp>
      <p:sp>
        <p:nvSpPr>
          <p:cNvPr id="61" name="TextBox 2"/>
          <p:cNvSpPr txBox="1"/>
          <p:nvPr/>
        </p:nvSpPr>
        <p:spPr>
          <a:xfrm>
            <a:off x="9956800" y="355600"/>
            <a:ext cx="894398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TEMPLATE</a:t>
            </a:r>
            <a:endParaRPr lang="en-US" sz="1100"/>
          </a:p>
        </p:txBody>
      </p:sp>
      <p:sp>
        <p:nvSpPr>
          <p:cNvPr id="62" name="TextBox 3"/>
          <p:cNvSpPr txBox="1"/>
          <p:nvPr/>
        </p:nvSpPr>
        <p:spPr>
          <a:xfrm>
            <a:off x="38862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MOLANDI</a:t>
            </a:r>
            <a:endParaRPr lang="en-US" sz="1100"/>
          </a:p>
        </p:txBody>
      </p:sp>
      <p:cxnSp>
        <p:nvCxnSpPr>
          <p:cNvPr id="63" name="Connector 4"/>
          <p:cNvCxnSpPr/>
          <p:nvPr/>
        </p:nvCxnSpPr>
        <p:spPr>
          <a:xfrm>
            <a:off x="355600" y="777113"/>
            <a:ext cx="10853686" cy="0"/>
          </a:xfrm>
          <a:prstGeom prst="straightConnector1">
            <a:avLst/>
          </a:prstGeom>
          <a:solidFill>
            <a:srgbClr val="665053"/>
          </a:solidFill>
          <a:ln w="6350">
            <a:solidFill>
              <a:srgbClr val="665053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4" name="Freeform 5"/>
          <p:cNvSpPr/>
          <p:nvPr/>
        </p:nvSpPr>
        <p:spPr>
          <a:xfrm>
            <a:off x="4521200" y="1587500"/>
            <a:ext cx="2518899" cy="3930011"/>
          </a:xfrm>
          <a:custGeom>
            <a:avLst/>
            <a:gdLst/>
            <a:ahLst/>
            <a:cxnLst/>
            <a:rect l="l" t="t" r="r" b="b"/>
            <a:pathLst>
              <a:path w="2518899" h="3930011">
                <a:moveTo>
                  <a:pt x="0" y="0"/>
                </a:moveTo>
                <a:lnTo>
                  <a:pt x="2518899" y="0"/>
                </a:lnTo>
                <a:lnTo>
                  <a:pt x="2518899" y="3930011"/>
                </a:lnTo>
                <a:lnTo>
                  <a:pt x="0" y="3930011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5" name="Freeform 6"/>
          <p:cNvSpPr/>
          <p:nvPr/>
        </p:nvSpPr>
        <p:spPr>
          <a:xfrm>
            <a:off x="1765300" y="1587500"/>
            <a:ext cx="2518899" cy="3930011"/>
          </a:xfrm>
          <a:custGeom>
            <a:avLst/>
            <a:gdLst/>
            <a:ahLst/>
            <a:cxnLst/>
            <a:rect l="l" t="t" r="r" b="b"/>
            <a:pathLst>
              <a:path w="2518899" h="3930011">
                <a:moveTo>
                  <a:pt x="0" y="0"/>
                </a:moveTo>
                <a:lnTo>
                  <a:pt x="2518899" y="0"/>
                </a:lnTo>
                <a:lnTo>
                  <a:pt x="2518899" y="3930011"/>
                </a:lnTo>
                <a:lnTo>
                  <a:pt x="0" y="3930011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6" name="Freeform 7"/>
          <p:cNvSpPr/>
          <p:nvPr/>
        </p:nvSpPr>
        <p:spPr>
          <a:xfrm>
            <a:off x="7277100" y="1587500"/>
            <a:ext cx="2518899" cy="3930011"/>
          </a:xfrm>
          <a:custGeom>
            <a:avLst/>
            <a:gdLst/>
            <a:ahLst/>
            <a:cxnLst/>
            <a:rect l="l" t="t" r="r" b="b"/>
            <a:pathLst>
              <a:path w="2518899" h="3930011">
                <a:moveTo>
                  <a:pt x="0" y="0"/>
                </a:moveTo>
                <a:lnTo>
                  <a:pt x="2518899" y="0"/>
                </a:lnTo>
                <a:lnTo>
                  <a:pt x="2518899" y="3930011"/>
                </a:lnTo>
                <a:lnTo>
                  <a:pt x="0" y="3930011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67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300" y="1689100"/>
            <a:ext cx="2267480" cy="226748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pic>
        <p:nvPicPr>
          <p:cNvPr id="68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0" y="1689100"/>
            <a:ext cx="2293487" cy="224015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pic>
        <p:nvPicPr>
          <p:cNvPr id="69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055" y="1674876"/>
            <a:ext cx="2292664" cy="2292664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70" name="TextBox 11"/>
          <p:cNvSpPr txBox="1"/>
          <p:nvPr/>
        </p:nvSpPr>
        <p:spPr>
          <a:xfrm>
            <a:off x="2235200" y="4076700"/>
            <a:ext cx="1638300" cy="342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700" b="1">
                <a:solidFill>
                  <a:srgbClr val="665053"/>
                </a:solidFill>
                <a:latin typeface="Microsoft YaHei"/>
                <a:ea typeface="Microsoft YaHei"/>
              </a:rPr>
              <a:t>插入大标题</a:t>
            </a:r>
            <a:endParaRPr lang="en-US" sz="1100"/>
          </a:p>
        </p:txBody>
      </p:sp>
      <p:sp>
        <p:nvSpPr>
          <p:cNvPr id="71" name="TextBox 12"/>
          <p:cNvSpPr txBox="1"/>
          <p:nvPr/>
        </p:nvSpPr>
        <p:spPr>
          <a:xfrm>
            <a:off x="7721600" y="4051300"/>
            <a:ext cx="1638300" cy="342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700" b="1">
                <a:solidFill>
                  <a:srgbClr val="665053"/>
                </a:solidFill>
                <a:latin typeface="Microsoft YaHei"/>
                <a:ea typeface="Microsoft YaHei"/>
              </a:rPr>
              <a:t>插入大标题</a:t>
            </a:r>
            <a:endParaRPr lang="en-US" sz="1100"/>
          </a:p>
        </p:txBody>
      </p:sp>
      <p:sp>
        <p:nvSpPr>
          <p:cNvPr id="72" name="TextBox 13"/>
          <p:cNvSpPr txBox="1"/>
          <p:nvPr/>
        </p:nvSpPr>
        <p:spPr>
          <a:xfrm>
            <a:off x="4965700" y="4089400"/>
            <a:ext cx="1638300" cy="342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700" b="1">
                <a:solidFill>
                  <a:srgbClr val="665053"/>
                </a:solidFill>
                <a:latin typeface="Microsoft YaHei"/>
                <a:ea typeface="Microsoft YaHei"/>
              </a:rPr>
              <a:t>插入大标题</a:t>
            </a:r>
            <a:endParaRPr lang="en-US" sz="1100"/>
          </a:p>
        </p:txBody>
      </p:sp>
      <p:cxnSp>
        <p:nvCxnSpPr>
          <p:cNvPr id="73" name="Connector 14"/>
          <p:cNvCxnSpPr/>
          <p:nvPr/>
        </p:nvCxnSpPr>
        <p:spPr>
          <a:xfrm>
            <a:off x="2096897" y="4482465"/>
            <a:ext cx="1899069" cy="0"/>
          </a:xfrm>
          <a:prstGeom prst="straightConnector1">
            <a:avLst/>
          </a:prstGeom>
          <a:solidFill>
            <a:srgbClr val="665053"/>
          </a:solidFill>
          <a:ln w="12700">
            <a:solidFill>
              <a:srgbClr val="665053"/>
            </a:solidFill>
            <a:prstDash val="dot"/>
            <a:headEnd type="none" w="med" len="med"/>
            <a:tailEnd type="none" w="med" len="med"/>
          </a:ln>
        </p:spPr>
      </p:cxnSp>
      <p:cxnSp>
        <p:nvCxnSpPr>
          <p:cNvPr id="74" name="Connector 15"/>
          <p:cNvCxnSpPr/>
          <p:nvPr/>
        </p:nvCxnSpPr>
        <p:spPr>
          <a:xfrm>
            <a:off x="7632700" y="4483100"/>
            <a:ext cx="1899069" cy="0"/>
          </a:xfrm>
          <a:prstGeom prst="straightConnector1">
            <a:avLst/>
          </a:prstGeom>
          <a:solidFill>
            <a:srgbClr val="665053"/>
          </a:solidFill>
          <a:ln w="12700">
            <a:solidFill>
              <a:srgbClr val="665053"/>
            </a:solidFill>
            <a:prstDash val="dot"/>
            <a:headEnd type="none" w="med" len="med"/>
            <a:tailEnd type="none" w="med" len="med"/>
          </a:ln>
        </p:spPr>
      </p:cxnSp>
      <p:cxnSp>
        <p:nvCxnSpPr>
          <p:cNvPr id="75" name="Connector 16"/>
          <p:cNvCxnSpPr/>
          <p:nvPr/>
        </p:nvCxnSpPr>
        <p:spPr>
          <a:xfrm>
            <a:off x="4826000" y="4483100"/>
            <a:ext cx="1899069" cy="0"/>
          </a:xfrm>
          <a:prstGeom prst="straightConnector1">
            <a:avLst/>
          </a:prstGeom>
          <a:solidFill>
            <a:srgbClr val="665053"/>
          </a:solidFill>
          <a:ln w="12700">
            <a:solidFill>
              <a:srgbClr val="665053"/>
            </a:solidFill>
            <a:prstDash val="dot"/>
            <a:headEnd type="none" w="med" len="med"/>
            <a:tailEnd type="none" w="med" len="med"/>
          </a:ln>
        </p:spPr>
      </p:cxnSp>
      <p:sp>
        <p:nvSpPr>
          <p:cNvPr id="76" name="TextBox 17"/>
          <p:cNvSpPr txBox="1"/>
          <p:nvPr/>
        </p:nvSpPr>
        <p:spPr>
          <a:xfrm>
            <a:off x="2057400" y="4584700"/>
            <a:ext cx="1950656" cy="7683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点击此处插入正文，点击此处插入正文。点击此处插入正文，点击此处插入正文。</a:t>
            </a:r>
            <a:endParaRPr lang="en-US" sz="1100"/>
          </a:p>
        </p:txBody>
      </p:sp>
      <p:sp>
        <p:nvSpPr>
          <p:cNvPr id="77" name="TextBox 18"/>
          <p:cNvSpPr txBox="1"/>
          <p:nvPr/>
        </p:nvSpPr>
        <p:spPr>
          <a:xfrm>
            <a:off x="7569200" y="4584700"/>
            <a:ext cx="1950656" cy="7683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点击此处插入正文，点击此处插入正文。点击此处插入正文，点击此处插入正文。</a:t>
            </a:r>
            <a:endParaRPr lang="en-US" sz="1100"/>
          </a:p>
        </p:txBody>
      </p:sp>
      <p:sp>
        <p:nvSpPr>
          <p:cNvPr id="78" name="TextBox 19"/>
          <p:cNvSpPr txBox="1"/>
          <p:nvPr/>
        </p:nvSpPr>
        <p:spPr>
          <a:xfrm>
            <a:off x="4813300" y="4584700"/>
            <a:ext cx="1950656" cy="7683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点击此处插入正文，点击此处插入正文。点击此处插入正文，点击此处插入正文。</a:t>
            </a:r>
            <a:endParaRPr lang="en-US" sz="1100"/>
          </a:p>
        </p:txBody>
      </p:sp>
      <p:pic>
        <p:nvPicPr>
          <p:cNvPr id="79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980000">
            <a:off x="-1244600" y="-368300"/>
            <a:ext cx="3833502" cy="448256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pic>
        <p:nvPicPr>
          <p:cNvPr id="80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8737600" y="3670300"/>
            <a:ext cx="3833502" cy="4482560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1"/>
          <p:cNvSpPr txBox="1"/>
          <p:nvPr/>
        </p:nvSpPr>
        <p:spPr>
          <a:xfrm>
            <a:off x="9271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PPT.COM</a:t>
            </a:r>
            <a:endParaRPr lang="en-US" sz="1100"/>
          </a:p>
        </p:txBody>
      </p:sp>
      <p:sp>
        <p:nvSpPr>
          <p:cNvPr id="82" name="TextBox 2"/>
          <p:cNvSpPr txBox="1"/>
          <p:nvPr/>
        </p:nvSpPr>
        <p:spPr>
          <a:xfrm>
            <a:off x="9956800" y="355600"/>
            <a:ext cx="894398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TEMPLATE</a:t>
            </a:r>
            <a:endParaRPr lang="en-US" sz="1100"/>
          </a:p>
        </p:txBody>
      </p:sp>
      <p:sp>
        <p:nvSpPr>
          <p:cNvPr id="83" name="TextBox 3"/>
          <p:cNvSpPr txBox="1"/>
          <p:nvPr/>
        </p:nvSpPr>
        <p:spPr>
          <a:xfrm>
            <a:off x="38862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MOLANDI</a:t>
            </a:r>
            <a:endParaRPr lang="en-US" sz="1100"/>
          </a:p>
        </p:txBody>
      </p:sp>
      <p:cxnSp>
        <p:nvCxnSpPr>
          <p:cNvPr id="84" name="Connector 4"/>
          <p:cNvCxnSpPr/>
          <p:nvPr/>
        </p:nvCxnSpPr>
        <p:spPr>
          <a:xfrm>
            <a:off x="355600" y="777113"/>
            <a:ext cx="10866869" cy="0"/>
          </a:xfrm>
          <a:prstGeom prst="straightConnector1">
            <a:avLst/>
          </a:prstGeom>
          <a:solidFill>
            <a:srgbClr val="665053"/>
          </a:solidFill>
          <a:ln w="6350">
            <a:solidFill>
              <a:srgbClr val="665053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85" name="TextBox 5"/>
          <p:cNvSpPr txBox="1"/>
          <p:nvPr/>
        </p:nvSpPr>
        <p:spPr>
          <a:xfrm>
            <a:off x="1066800" y="1244600"/>
            <a:ext cx="4253230" cy="5905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3200" b="1">
                <a:solidFill>
                  <a:srgbClr val="665053"/>
                </a:solidFill>
                <a:latin typeface="Microsoft YaHei"/>
                <a:ea typeface="Microsoft YaHei"/>
              </a:rPr>
              <a:t>在此处输入标题</a:t>
            </a:r>
            <a:endParaRPr lang="en-US" sz="1100"/>
          </a:p>
        </p:txBody>
      </p:sp>
      <p:sp>
        <p:nvSpPr>
          <p:cNvPr id="86" name="TextBox 6"/>
          <p:cNvSpPr txBox="1"/>
          <p:nvPr/>
        </p:nvSpPr>
        <p:spPr>
          <a:xfrm>
            <a:off x="4525518" y="2703576"/>
            <a:ext cx="6094794" cy="17780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</a:t>
            </a:r>
            <a:endParaRPr lang="en-US" sz="1100"/>
          </a:p>
        </p:txBody>
      </p:sp>
      <p:sp>
        <p:nvSpPr>
          <p:cNvPr id="87" name="Freeform 7"/>
          <p:cNvSpPr/>
          <p:nvPr/>
        </p:nvSpPr>
        <p:spPr>
          <a:xfrm rot="20940000">
            <a:off x="-1340330" y="4242323"/>
            <a:ext cx="3268940" cy="3328288"/>
          </a:xfrm>
          <a:custGeom>
            <a:avLst/>
            <a:gdLst/>
            <a:ahLst/>
            <a:cxnLst/>
            <a:rect l="l" t="t" r="r" b="b"/>
            <a:pathLst>
              <a:path w="3268940" h="3328288">
                <a:moveTo>
                  <a:pt x="1903346" y="452255"/>
                </a:moveTo>
                <a:cubicBezTo>
                  <a:pt x="1903346" y="452255"/>
                  <a:pt x="2759489" y="0"/>
                  <a:pt x="3014207" y="930411"/>
                </a:cubicBezTo>
                <a:cubicBezTo>
                  <a:pt x="3268939" y="1860822"/>
                  <a:pt x="3066102" y="2631068"/>
                  <a:pt x="2497685" y="2932571"/>
                </a:cubicBezTo>
                <a:cubicBezTo>
                  <a:pt x="1929280" y="3231714"/>
                  <a:pt x="1311349" y="3328288"/>
                  <a:pt x="655674" y="2744130"/>
                </a:cubicBezTo>
                <a:cubicBezTo>
                  <a:pt x="0" y="2157618"/>
                  <a:pt x="250008" y="1606436"/>
                  <a:pt x="759445" y="1168316"/>
                </a:cubicBezTo>
                <a:cubicBezTo>
                  <a:pt x="1268895" y="727843"/>
                  <a:pt x="1903346" y="452255"/>
                  <a:pt x="1903346" y="452255"/>
                </a:cubicBezTo>
                <a:lnTo>
                  <a:pt x="1903346" y="452255"/>
                </a:ln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8" name="Freeform 8"/>
          <p:cNvSpPr/>
          <p:nvPr/>
        </p:nvSpPr>
        <p:spPr>
          <a:xfrm>
            <a:off x="10426501" y="1276571"/>
            <a:ext cx="248571" cy="260430"/>
          </a:xfrm>
          <a:custGeom>
            <a:avLst/>
            <a:gdLst/>
            <a:ahLst/>
            <a:cxnLst/>
            <a:rect l="l" t="t" r="r" b="b"/>
            <a:pathLst>
              <a:path w="248571" h="260430">
                <a:moveTo>
                  <a:pt x="199" y="130216"/>
                </a:moveTo>
                <a:cubicBezTo>
                  <a:pt x="0" y="85752"/>
                  <a:pt x="23607" y="44580"/>
                  <a:pt x="62082" y="22290"/>
                </a:cubicBezTo>
                <a:cubicBezTo>
                  <a:pt x="100556" y="0"/>
                  <a:pt x="148016" y="0"/>
                  <a:pt x="186490" y="22290"/>
                </a:cubicBezTo>
                <a:cubicBezTo>
                  <a:pt x="224964" y="44580"/>
                  <a:pt x="248571" y="85752"/>
                  <a:pt x="248372" y="130216"/>
                </a:cubicBezTo>
                <a:cubicBezTo>
                  <a:pt x="248571" y="174680"/>
                  <a:pt x="224964" y="215852"/>
                  <a:pt x="186490" y="238141"/>
                </a:cubicBezTo>
                <a:cubicBezTo>
                  <a:pt x="148016" y="260431"/>
                  <a:pt x="100556" y="260431"/>
                  <a:pt x="62082" y="238141"/>
                </a:cubicBezTo>
                <a:cubicBezTo>
                  <a:pt x="23607" y="215852"/>
                  <a:pt x="0" y="174680"/>
                  <a:pt x="199" y="130216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89" name="Freeform 9"/>
          <p:cNvSpPr/>
          <p:nvPr/>
        </p:nvSpPr>
        <p:spPr>
          <a:xfrm>
            <a:off x="10883562" y="1589778"/>
            <a:ext cx="422691" cy="442858"/>
          </a:xfrm>
          <a:custGeom>
            <a:avLst/>
            <a:gdLst/>
            <a:ahLst/>
            <a:cxnLst/>
            <a:rect l="l" t="t" r="r" b="b"/>
            <a:pathLst>
              <a:path w="422691" h="442858">
                <a:moveTo>
                  <a:pt x="338" y="221429"/>
                </a:moveTo>
                <a:cubicBezTo>
                  <a:pt x="0" y="145819"/>
                  <a:pt x="40144" y="75807"/>
                  <a:pt x="105568" y="37904"/>
                </a:cubicBezTo>
                <a:cubicBezTo>
                  <a:pt x="170993" y="0"/>
                  <a:pt x="251697" y="0"/>
                  <a:pt x="317122" y="37904"/>
                </a:cubicBezTo>
                <a:cubicBezTo>
                  <a:pt x="382547" y="75807"/>
                  <a:pt x="422691" y="145819"/>
                  <a:pt x="422353" y="221429"/>
                </a:cubicBezTo>
                <a:cubicBezTo>
                  <a:pt x="422691" y="297040"/>
                  <a:pt x="382547" y="367052"/>
                  <a:pt x="317122" y="404955"/>
                </a:cubicBezTo>
                <a:cubicBezTo>
                  <a:pt x="251697" y="442858"/>
                  <a:pt x="170993" y="442858"/>
                  <a:pt x="105568" y="404955"/>
                </a:cubicBezTo>
                <a:cubicBezTo>
                  <a:pt x="40144" y="367052"/>
                  <a:pt x="0" y="297040"/>
                  <a:pt x="338" y="221429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90" name="Freeform 10"/>
          <p:cNvSpPr/>
          <p:nvPr/>
        </p:nvSpPr>
        <p:spPr>
          <a:xfrm>
            <a:off x="11200992" y="889133"/>
            <a:ext cx="509715" cy="534034"/>
          </a:xfrm>
          <a:custGeom>
            <a:avLst/>
            <a:gdLst/>
            <a:ahLst/>
            <a:cxnLst/>
            <a:rect l="l" t="t" r="r" b="b"/>
            <a:pathLst>
              <a:path w="509715" h="534034">
                <a:moveTo>
                  <a:pt x="408" y="267017"/>
                </a:moveTo>
                <a:cubicBezTo>
                  <a:pt x="0" y="175840"/>
                  <a:pt x="48409" y="91413"/>
                  <a:pt x="127303" y="45707"/>
                </a:cubicBezTo>
                <a:cubicBezTo>
                  <a:pt x="206198" y="0"/>
                  <a:pt x="303518" y="0"/>
                  <a:pt x="382413" y="45707"/>
                </a:cubicBezTo>
                <a:cubicBezTo>
                  <a:pt x="461307" y="91413"/>
                  <a:pt x="509716" y="175840"/>
                  <a:pt x="509308" y="267017"/>
                </a:cubicBezTo>
                <a:cubicBezTo>
                  <a:pt x="509716" y="358194"/>
                  <a:pt x="461307" y="442621"/>
                  <a:pt x="382413" y="488327"/>
                </a:cubicBezTo>
                <a:cubicBezTo>
                  <a:pt x="303518" y="534034"/>
                  <a:pt x="206198" y="534034"/>
                  <a:pt x="127303" y="488327"/>
                </a:cubicBezTo>
                <a:cubicBezTo>
                  <a:pt x="48409" y="442621"/>
                  <a:pt x="0" y="358194"/>
                  <a:pt x="408" y="267017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91" name="Freeform 11"/>
          <p:cNvSpPr/>
          <p:nvPr/>
        </p:nvSpPr>
        <p:spPr>
          <a:xfrm rot="7020000">
            <a:off x="534946" y="4925060"/>
            <a:ext cx="3160392" cy="3170617"/>
          </a:xfrm>
          <a:custGeom>
            <a:avLst/>
            <a:gdLst/>
            <a:ahLst/>
            <a:cxnLst/>
            <a:rect l="l" t="t" r="r" b="b"/>
            <a:pathLst>
              <a:path w="3160392" h="3170617">
                <a:moveTo>
                  <a:pt x="481986" y="864706"/>
                </a:moveTo>
                <a:cubicBezTo>
                  <a:pt x="481986" y="864706"/>
                  <a:pt x="1885254" y="0"/>
                  <a:pt x="2574678" y="901501"/>
                </a:cubicBezTo>
                <a:cubicBezTo>
                  <a:pt x="3160392" y="1668097"/>
                  <a:pt x="2623493" y="1882757"/>
                  <a:pt x="2391666" y="2483758"/>
                </a:cubicBezTo>
                <a:cubicBezTo>
                  <a:pt x="2129309" y="3170617"/>
                  <a:pt x="1104312" y="2986636"/>
                  <a:pt x="933473" y="2367226"/>
                </a:cubicBezTo>
                <a:cubicBezTo>
                  <a:pt x="793158" y="1858213"/>
                  <a:pt x="463684" y="1760085"/>
                  <a:pt x="311160" y="1637437"/>
                </a:cubicBezTo>
                <a:cubicBezTo>
                  <a:pt x="292857" y="1625162"/>
                  <a:pt x="274555" y="1606770"/>
                  <a:pt x="262345" y="1588379"/>
                </a:cubicBezTo>
                <a:cubicBezTo>
                  <a:pt x="189142" y="1496392"/>
                  <a:pt x="0" y="1165212"/>
                  <a:pt x="481986" y="864706"/>
                </a:cubicBezTo>
                <a:lnTo>
                  <a:pt x="481986" y="864706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BEB5B6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92" name="Freeform 12"/>
          <p:cNvSpPr/>
          <p:nvPr/>
        </p:nvSpPr>
        <p:spPr>
          <a:xfrm>
            <a:off x="11315103" y="2394609"/>
            <a:ext cx="745936" cy="781525"/>
          </a:xfrm>
          <a:custGeom>
            <a:avLst/>
            <a:gdLst/>
            <a:ahLst/>
            <a:cxnLst/>
            <a:rect l="l" t="t" r="r" b="b"/>
            <a:pathLst>
              <a:path w="745936" h="781525">
                <a:moveTo>
                  <a:pt x="597" y="390762"/>
                </a:moveTo>
                <a:cubicBezTo>
                  <a:pt x="0" y="257330"/>
                  <a:pt x="70843" y="133778"/>
                  <a:pt x="186300" y="66889"/>
                </a:cubicBezTo>
                <a:cubicBezTo>
                  <a:pt x="301758" y="0"/>
                  <a:pt x="444179" y="0"/>
                  <a:pt x="559636" y="66889"/>
                </a:cubicBezTo>
                <a:cubicBezTo>
                  <a:pt x="675094" y="133778"/>
                  <a:pt x="745936" y="257330"/>
                  <a:pt x="745340" y="390762"/>
                </a:cubicBezTo>
                <a:cubicBezTo>
                  <a:pt x="745936" y="524195"/>
                  <a:pt x="675094" y="647747"/>
                  <a:pt x="559636" y="714636"/>
                </a:cubicBezTo>
                <a:cubicBezTo>
                  <a:pt x="444179" y="781525"/>
                  <a:pt x="301758" y="781525"/>
                  <a:pt x="186300" y="714636"/>
                </a:cubicBezTo>
                <a:cubicBezTo>
                  <a:pt x="70843" y="647747"/>
                  <a:pt x="0" y="524195"/>
                  <a:pt x="597" y="390762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BEB5B6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93" name="Freeform 13"/>
          <p:cNvSpPr/>
          <p:nvPr/>
        </p:nvSpPr>
        <p:spPr>
          <a:xfrm>
            <a:off x="10374404" y="5326008"/>
            <a:ext cx="1869446" cy="1958639"/>
          </a:xfrm>
          <a:custGeom>
            <a:avLst/>
            <a:gdLst/>
            <a:ahLst/>
            <a:cxnLst/>
            <a:rect l="l" t="t" r="r" b="b"/>
            <a:pathLst>
              <a:path w="1869446" h="1958639">
                <a:moveTo>
                  <a:pt x="1496" y="979320"/>
                </a:moveTo>
                <a:cubicBezTo>
                  <a:pt x="0" y="644915"/>
                  <a:pt x="177545" y="335271"/>
                  <a:pt x="466901" y="167636"/>
                </a:cubicBezTo>
                <a:cubicBezTo>
                  <a:pt x="756257" y="0"/>
                  <a:pt x="1113190" y="0"/>
                  <a:pt x="1402546" y="167636"/>
                </a:cubicBezTo>
                <a:cubicBezTo>
                  <a:pt x="1691902" y="335271"/>
                  <a:pt x="1869447" y="644915"/>
                  <a:pt x="1867951" y="979320"/>
                </a:cubicBezTo>
                <a:cubicBezTo>
                  <a:pt x="1869447" y="1313724"/>
                  <a:pt x="1691902" y="1623368"/>
                  <a:pt x="1402546" y="1791004"/>
                </a:cubicBezTo>
                <a:cubicBezTo>
                  <a:pt x="1113190" y="1958639"/>
                  <a:pt x="756257" y="1958639"/>
                  <a:pt x="466901" y="1791004"/>
                </a:cubicBezTo>
                <a:cubicBezTo>
                  <a:pt x="177545" y="1623368"/>
                  <a:pt x="0" y="1313724"/>
                  <a:pt x="1496" y="979320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BEB5B6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94" name="TextBox 14"/>
          <p:cNvSpPr txBox="1"/>
          <p:nvPr/>
        </p:nvSpPr>
        <p:spPr>
          <a:xfrm>
            <a:off x="1070229" y="1753997"/>
            <a:ext cx="4681728" cy="3048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600" b="0">
                <a:solidFill>
                  <a:srgbClr val="665053"/>
                </a:solidFill>
                <a:latin typeface="Kiona Regular"/>
                <a:ea typeface="Kiona Regular"/>
              </a:rPr>
              <a:t>Click here to insert the title</a:t>
            </a:r>
            <a:endParaRPr lang="en-US" sz="1100"/>
          </a:p>
        </p:txBody>
      </p:sp>
      <p:pic>
        <p:nvPicPr>
          <p:cNvPr id="96" name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58200" y="4381500"/>
            <a:ext cx="2016761" cy="3006115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EB5F53-DA97-4055-B4DA-BEE358024A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24793"/>
            <a:ext cx="3135418" cy="418055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"/>
          <p:cNvSpPr/>
          <p:nvPr/>
        </p:nvSpPr>
        <p:spPr>
          <a:xfrm>
            <a:off x="7955280" y="360553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" name="椭圆 6"/>
          <p:cNvSpPr/>
          <p:nvPr/>
        </p:nvSpPr>
        <p:spPr>
          <a:xfrm>
            <a:off x="9781540" y="3453130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781540" y="4109085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782810" y="4765040"/>
            <a:ext cx="152400" cy="152400"/>
          </a:xfrm>
          <a:prstGeom prst="ellipse">
            <a:avLst/>
          </a:prstGeom>
          <a:solidFill>
            <a:srgbClr val="665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860000">
            <a:off x="7362825" y="170053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6" name="Freeform 2"/>
          <p:cNvSpPr/>
          <p:nvPr/>
        </p:nvSpPr>
        <p:spPr>
          <a:xfrm rot="3540000">
            <a:off x="800735" y="1084580"/>
            <a:ext cx="3504565" cy="3463925"/>
          </a:xfrm>
          <a:custGeom>
            <a:avLst/>
            <a:gdLst/>
            <a:ahLst/>
            <a:cxnLst/>
            <a:rect l="l" t="t" r="r" b="b"/>
            <a:pathLst>
              <a:path w="6234767" h="6241827">
                <a:moveTo>
                  <a:pt x="950854" y="1702300"/>
                </a:moveTo>
                <a:cubicBezTo>
                  <a:pt x="950854" y="1702300"/>
                  <a:pt x="3719196" y="0"/>
                  <a:pt x="5079280" y="1774736"/>
                </a:cubicBezTo>
                <a:cubicBezTo>
                  <a:pt x="6234767" y="3283894"/>
                  <a:pt x="5175581" y="3706484"/>
                  <a:pt x="4718237" y="4889642"/>
                </a:cubicBezTo>
                <a:cubicBezTo>
                  <a:pt x="4200664" y="6241826"/>
                  <a:pt x="2178567" y="5879632"/>
                  <a:pt x="1841538" y="4660232"/>
                </a:cubicBezTo>
                <a:cubicBezTo>
                  <a:pt x="1564729" y="3658165"/>
                  <a:pt x="914747" y="3464985"/>
                  <a:pt x="613850" y="3223535"/>
                </a:cubicBezTo>
                <a:cubicBezTo>
                  <a:pt x="577743" y="3199369"/>
                  <a:pt x="541637" y="3163163"/>
                  <a:pt x="517549" y="3126957"/>
                </a:cubicBezTo>
                <a:cubicBezTo>
                  <a:pt x="373135" y="2945867"/>
                  <a:pt x="0" y="2293891"/>
                  <a:pt x="950854" y="1702300"/>
                </a:cubicBezTo>
                <a:lnTo>
                  <a:pt x="950854" y="1702300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文本框 5"/>
          <p:cNvSpPr txBox="1"/>
          <p:nvPr/>
        </p:nvSpPr>
        <p:spPr>
          <a:xfrm>
            <a:off x="5546725" y="1291590"/>
            <a:ext cx="461518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b="1" i="1">
                <a:solidFill>
                  <a:srgbClr val="665053"/>
                </a:solidFill>
                <a:latin typeface="汉仪中黑S" panose="00020600040101010101" charset="-122"/>
                <a:ea typeface="汉仪中黑S" panose="00020600040101010101" charset="-122"/>
              </a:rPr>
              <a:t>在此</a:t>
            </a:r>
          </a:p>
          <a:p>
            <a:pPr algn="r"/>
            <a:r>
              <a:rPr lang="zh-CN" altLang="en-US" sz="4400" b="1" i="1">
                <a:solidFill>
                  <a:srgbClr val="665053"/>
                </a:solidFill>
                <a:latin typeface="汉仪中黑S" panose="00020600040101010101" charset="-122"/>
                <a:ea typeface="汉仪中黑S" panose="00020600040101010101" charset="-122"/>
              </a:rPr>
              <a:t>插入章节标题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7955280" y="3119755"/>
            <a:ext cx="1638300" cy="194818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  <a:endParaRPr lang="en-US" sz="1400">
              <a:latin typeface="思源黑体 CN" panose="020B0A00000000000000" charset="-122"/>
              <a:ea typeface="思源黑体 CN" panose="020B0A00000000000000" charset="-122"/>
            </a:endParaRPr>
          </a:p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  <a:p>
            <a:pPr algn="r" latinLnBrk="1">
              <a:lnSpc>
                <a:spcPct val="176000"/>
              </a:lnSpc>
            </a:pPr>
            <a:r>
              <a:rPr lang="en-US" sz="24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插入副标题</a:t>
            </a:r>
          </a:p>
        </p:txBody>
      </p:sp>
      <p:sp>
        <p:nvSpPr>
          <p:cNvPr id="17" name="Freeform 3"/>
          <p:cNvSpPr/>
          <p:nvPr/>
        </p:nvSpPr>
        <p:spPr>
          <a:xfrm>
            <a:off x="1908810" y="1310005"/>
            <a:ext cx="3186430" cy="324485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A7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" name="文本框 3"/>
          <p:cNvSpPr txBox="1"/>
          <p:nvPr/>
        </p:nvSpPr>
        <p:spPr>
          <a:xfrm>
            <a:off x="2684780" y="2006600"/>
            <a:ext cx="2823210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i="1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64410" y="1885950"/>
            <a:ext cx="1402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i="1">
                <a:solidFill>
                  <a:schemeClr val="bg1"/>
                </a:solidFill>
              </a:rPr>
              <a:t>PART</a:t>
            </a: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800000">
            <a:off x="-1038860" y="-1366520"/>
            <a:ext cx="4989360" cy="5833257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2" name="Freeform 4"/>
          <p:cNvSpPr/>
          <p:nvPr/>
        </p:nvSpPr>
        <p:spPr>
          <a:xfrm rot="17160000">
            <a:off x="546199" y="-3534182"/>
            <a:ext cx="3343030" cy="5440778"/>
          </a:xfrm>
          <a:custGeom>
            <a:avLst/>
            <a:gdLst/>
            <a:ahLst/>
            <a:cxnLst/>
            <a:rect l="l" t="t" r="r" b="b"/>
            <a:pathLst>
              <a:path w="3343030" h="5440778">
                <a:moveTo>
                  <a:pt x="374681" y="715988"/>
                </a:moveTo>
                <a:cubicBezTo>
                  <a:pt x="341601" y="773540"/>
                  <a:pt x="314772" y="834460"/>
                  <a:pt x="294652" y="897710"/>
                </a:cubicBezTo>
                <a:cubicBezTo>
                  <a:pt x="223634" y="1139418"/>
                  <a:pt x="215496" y="1395230"/>
                  <a:pt x="271007" y="1640956"/>
                </a:cubicBezTo>
                <a:cubicBezTo>
                  <a:pt x="315661" y="1820717"/>
                  <a:pt x="350873" y="2002688"/>
                  <a:pt x="376500" y="2186124"/>
                </a:cubicBezTo>
                <a:cubicBezTo>
                  <a:pt x="401964" y="2502322"/>
                  <a:pt x="310112" y="2814885"/>
                  <a:pt x="213714" y="3116545"/>
                </a:cubicBezTo>
                <a:cubicBezTo>
                  <a:pt x="90942" y="3499980"/>
                  <a:pt x="0" y="3862517"/>
                  <a:pt x="140051" y="4259581"/>
                </a:cubicBezTo>
                <a:cubicBezTo>
                  <a:pt x="445616" y="5126398"/>
                  <a:pt x="1595124" y="5440778"/>
                  <a:pt x="2379044" y="5070064"/>
                </a:cubicBezTo>
                <a:cubicBezTo>
                  <a:pt x="3214802" y="4678452"/>
                  <a:pt x="3343030" y="3583572"/>
                  <a:pt x="3319385" y="2762186"/>
                </a:cubicBezTo>
                <a:cubicBezTo>
                  <a:pt x="3295740" y="2048924"/>
                  <a:pt x="3202979" y="1079433"/>
                  <a:pt x="2630044" y="581513"/>
                </a:cubicBezTo>
                <a:cubicBezTo>
                  <a:pt x="2057109" y="83593"/>
                  <a:pt x="796652" y="0"/>
                  <a:pt x="374681" y="715988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C5B7A9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" name="Freeform 5"/>
          <p:cNvSpPr/>
          <p:nvPr/>
        </p:nvSpPr>
        <p:spPr>
          <a:xfrm rot="18180000">
            <a:off x="6605910" y="4431341"/>
            <a:ext cx="3347580" cy="5420772"/>
          </a:xfrm>
          <a:custGeom>
            <a:avLst/>
            <a:gdLst/>
            <a:ahLst/>
            <a:cxnLst/>
            <a:rect l="l" t="t" r="r" b="b"/>
            <a:pathLst>
              <a:path w="3347580" h="5420772">
                <a:moveTo>
                  <a:pt x="375191" y="713355"/>
                </a:moveTo>
                <a:cubicBezTo>
                  <a:pt x="342065" y="770696"/>
                  <a:pt x="315200" y="831392"/>
                  <a:pt x="295053" y="894410"/>
                </a:cubicBezTo>
                <a:cubicBezTo>
                  <a:pt x="223938" y="1135229"/>
                  <a:pt x="215789" y="1390100"/>
                  <a:pt x="271376" y="1634923"/>
                </a:cubicBezTo>
                <a:cubicBezTo>
                  <a:pt x="316090" y="1814022"/>
                  <a:pt x="351351" y="1995325"/>
                  <a:pt x="377013" y="2178086"/>
                </a:cubicBezTo>
                <a:cubicBezTo>
                  <a:pt x="402511" y="2493121"/>
                  <a:pt x="310534" y="2804535"/>
                  <a:pt x="214005" y="3105085"/>
                </a:cubicBezTo>
                <a:cubicBezTo>
                  <a:pt x="91066" y="3487110"/>
                  <a:pt x="0" y="3848314"/>
                  <a:pt x="140241" y="4243918"/>
                </a:cubicBezTo>
                <a:cubicBezTo>
                  <a:pt x="446223" y="5107548"/>
                  <a:pt x="1597295" y="5420772"/>
                  <a:pt x="2382282" y="5051421"/>
                </a:cubicBezTo>
                <a:cubicBezTo>
                  <a:pt x="3219177" y="4661249"/>
                  <a:pt x="3347580" y="3570395"/>
                  <a:pt x="3323903" y="2752029"/>
                </a:cubicBezTo>
                <a:cubicBezTo>
                  <a:pt x="3300226" y="2041390"/>
                  <a:pt x="3207339" y="1075464"/>
                  <a:pt x="2633624" y="579375"/>
                </a:cubicBezTo>
                <a:cubicBezTo>
                  <a:pt x="2059909" y="83286"/>
                  <a:pt x="797737" y="0"/>
                  <a:pt x="375191" y="713355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31750">
            <a:solidFill>
              <a:srgbClr val="BEB5B6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Freeform 3"/>
          <p:cNvSpPr/>
          <p:nvPr/>
        </p:nvSpPr>
        <p:spPr>
          <a:xfrm rot="6780000">
            <a:off x="-2973070" y="-2226310"/>
            <a:ext cx="4860290" cy="4950460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C5B7A9">
              <a:alpha val="58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0" grpId="0" bldLvl="0" animBg="1"/>
      <p:bldP spid="16" grpId="0" bldLvl="0" animBg="1"/>
      <p:bldP spid="30" grpId="0" animBg="1"/>
      <p:bldP spid="17" grpId="0" bldLvl="0" animBg="1"/>
      <p:bldP spid="11" grpId="0" bldLvl="0" animBg="1"/>
      <p:bldP spid="12" grpId="0" bldLvl="0" animBg="1"/>
      <p:bldP spid="13" grpId="0" bldLvl="0" animBg="1"/>
      <p:bldP spid="1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reeform 23"/>
          <p:cNvSpPr/>
          <p:nvPr/>
        </p:nvSpPr>
        <p:spPr>
          <a:xfrm rot="6900000">
            <a:off x="7072095" y="3938320"/>
            <a:ext cx="5421514" cy="5423752"/>
          </a:xfrm>
          <a:custGeom>
            <a:avLst/>
            <a:gdLst/>
            <a:ahLst/>
            <a:cxnLst/>
            <a:rect l="l" t="t" r="r" b="b"/>
            <a:pathLst>
              <a:path w="5421514" h="5423752">
                <a:moveTo>
                  <a:pt x="826827" y="1479192"/>
                </a:moveTo>
                <a:cubicBezTo>
                  <a:pt x="826827" y="1479192"/>
                  <a:pt x="3234071" y="0"/>
                  <a:pt x="4416748" y="1542134"/>
                </a:cubicBezTo>
                <a:cubicBezTo>
                  <a:pt x="5421515" y="2853497"/>
                  <a:pt x="4500487" y="3220700"/>
                  <a:pt x="4102799" y="4248790"/>
                </a:cubicBezTo>
                <a:cubicBezTo>
                  <a:pt x="3652736" y="5423752"/>
                  <a:pt x="1894399" y="5109029"/>
                  <a:pt x="1601332" y="4049447"/>
                </a:cubicBezTo>
                <a:cubicBezTo>
                  <a:pt x="1360629" y="3178714"/>
                  <a:pt x="795430" y="3010853"/>
                  <a:pt x="533781" y="2801048"/>
                </a:cubicBezTo>
                <a:cubicBezTo>
                  <a:pt x="502384" y="2780049"/>
                  <a:pt x="470987" y="2748589"/>
                  <a:pt x="450042" y="2717128"/>
                </a:cubicBezTo>
                <a:cubicBezTo>
                  <a:pt x="324464" y="2559772"/>
                  <a:pt x="0" y="1993247"/>
                  <a:pt x="826827" y="1479192"/>
                </a:cubicBezTo>
                <a:lnTo>
                  <a:pt x="826827" y="1479192"/>
                </a:lnTo>
                <a:close/>
              </a:path>
            </a:pathLst>
          </a:custGeom>
          <a:solidFill>
            <a:srgbClr val="C5B7A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98" name="Freeform 1"/>
          <p:cNvSpPr/>
          <p:nvPr/>
        </p:nvSpPr>
        <p:spPr>
          <a:xfrm>
            <a:off x="2037979" y="1508131"/>
            <a:ext cx="463334" cy="485440"/>
          </a:xfrm>
          <a:custGeom>
            <a:avLst/>
            <a:gdLst/>
            <a:ahLst/>
            <a:cxnLst/>
            <a:rect l="l" t="t" r="r" b="b"/>
            <a:pathLst>
              <a:path w="463334" h="485440">
                <a:moveTo>
                  <a:pt x="371" y="242720"/>
                </a:moveTo>
                <a:cubicBezTo>
                  <a:pt x="0" y="159840"/>
                  <a:pt x="44004" y="83096"/>
                  <a:pt x="115720" y="41548"/>
                </a:cubicBezTo>
                <a:cubicBezTo>
                  <a:pt x="187435" y="0"/>
                  <a:pt x="275900" y="0"/>
                  <a:pt x="347615" y="41548"/>
                </a:cubicBezTo>
                <a:cubicBezTo>
                  <a:pt x="419331" y="83096"/>
                  <a:pt x="463334" y="159840"/>
                  <a:pt x="462964" y="242720"/>
                </a:cubicBezTo>
                <a:cubicBezTo>
                  <a:pt x="463334" y="325601"/>
                  <a:pt x="419331" y="402345"/>
                  <a:pt x="347615" y="443893"/>
                </a:cubicBezTo>
                <a:cubicBezTo>
                  <a:pt x="275900" y="485440"/>
                  <a:pt x="187435" y="485440"/>
                  <a:pt x="115720" y="443893"/>
                </a:cubicBezTo>
                <a:cubicBezTo>
                  <a:pt x="44004" y="402345"/>
                  <a:pt x="0" y="325601"/>
                  <a:pt x="371" y="242720"/>
                </a:cubicBez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99" name="Freeform 2"/>
          <p:cNvSpPr/>
          <p:nvPr/>
        </p:nvSpPr>
        <p:spPr>
          <a:xfrm rot="5400000">
            <a:off x="-3126048" y="-1564765"/>
            <a:ext cx="5116492" cy="5211154"/>
          </a:xfrm>
          <a:custGeom>
            <a:avLst/>
            <a:gdLst/>
            <a:ahLst/>
            <a:cxnLst/>
            <a:rect l="l" t="t" r="r" b="b"/>
            <a:pathLst>
              <a:path w="5116492" h="5211154">
                <a:moveTo>
                  <a:pt x="2979087" y="708102"/>
                </a:moveTo>
                <a:cubicBezTo>
                  <a:pt x="2979087" y="708102"/>
                  <a:pt x="4319109" y="0"/>
                  <a:pt x="4717790" y="1456760"/>
                </a:cubicBezTo>
                <a:cubicBezTo>
                  <a:pt x="5116492" y="2913520"/>
                  <a:pt x="4799015" y="4119505"/>
                  <a:pt x="3909337" y="4591574"/>
                </a:cubicBezTo>
                <a:cubicBezTo>
                  <a:pt x="3019679" y="5059946"/>
                  <a:pt x="2052504" y="5211154"/>
                  <a:pt x="1026252" y="4296528"/>
                </a:cubicBezTo>
                <a:cubicBezTo>
                  <a:pt x="0" y="3378218"/>
                  <a:pt x="391309" y="2515223"/>
                  <a:pt x="1188672" y="1829251"/>
                </a:cubicBezTo>
                <a:cubicBezTo>
                  <a:pt x="1986055" y="1139595"/>
                  <a:pt x="2979087" y="708102"/>
                  <a:pt x="2979087" y="708102"/>
                </a:cubicBezTo>
                <a:lnTo>
                  <a:pt x="2979087" y="708102"/>
                </a:lnTo>
                <a:close/>
              </a:path>
            </a:pathLst>
          </a:custGeom>
          <a:solidFill>
            <a:srgbClr val="BEB5B6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0" name="TextBox 3"/>
          <p:cNvSpPr txBox="1"/>
          <p:nvPr/>
        </p:nvSpPr>
        <p:spPr>
          <a:xfrm>
            <a:off x="9271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PPT.COM</a:t>
            </a:r>
            <a:endParaRPr lang="en-US" sz="1100"/>
          </a:p>
        </p:txBody>
      </p:sp>
      <p:sp>
        <p:nvSpPr>
          <p:cNvPr id="101" name="TextBox 4"/>
          <p:cNvSpPr txBox="1"/>
          <p:nvPr/>
        </p:nvSpPr>
        <p:spPr>
          <a:xfrm>
            <a:off x="9956800" y="355600"/>
            <a:ext cx="894398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TEMPLATE</a:t>
            </a:r>
            <a:endParaRPr lang="en-US" sz="1100"/>
          </a:p>
        </p:txBody>
      </p:sp>
      <p:sp>
        <p:nvSpPr>
          <p:cNvPr id="102" name="TextBox 5"/>
          <p:cNvSpPr txBox="1"/>
          <p:nvPr/>
        </p:nvSpPr>
        <p:spPr>
          <a:xfrm>
            <a:off x="38862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MOLANDI</a:t>
            </a:r>
            <a:endParaRPr lang="en-US" sz="1100"/>
          </a:p>
        </p:txBody>
      </p:sp>
      <p:cxnSp>
        <p:nvCxnSpPr>
          <p:cNvPr id="103" name="Connector 6"/>
          <p:cNvCxnSpPr/>
          <p:nvPr/>
        </p:nvCxnSpPr>
        <p:spPr>
          <a:xfrm>
            <a:off x="355600" y="777113"/>
            <a:ext cx="10853686" cy="0"/>
          </a:xfrm>
          <a:prstGeom prst="straightConnector1">
            <a:avLst/>
          </a:prstGeom>
          <a:solidFill>
            <a:srgbClr val="665053"/>
          </a:solidFill>
          <a:ln w="6350">
            <a:solidFill>
              <a:srgbClr val="665053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4" name="TextBox 7"/>
          <p:cNvSpPr txBox="1"/>
          <p:nvPr/>
        </p:nvSpPr>
        <p:spPr>
          <a:xfrm>
            <a:off x="2184400" y="1612900"/>
            <a:ext cx="2954084" cy="5905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3200" b="1">
                <a:solidFill>
                  <a:srgbClr val="665053"/>
                </a:solidFill>
                <a:latin typeface="Microsoft YaHei"/>
                <a:ea typeface="Microsoft YaHei"/>
              </a:rPr>
              <a:t>在此处输入标题</a:t>
            </a:r>
            <a:endParaRPr lang="en-US" sz="1100"/>
          </a:p>
        </p:txBody>
      </p:sp>
      <p:sp>
        <p:nvSpPr>
          <p:cNvPr id="105" name="TextBox 8"/>
          <p:cNvSpPr txBox="1"/>
          <p:nvPr/>
        </p:nvSpPr>
        <p:spPr>
          <a:xfrm>
            <a:off x="927100" y="2844800"/>
            <a:ext cx="4444365" cy="22606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点击此处插入正文，点击此处插入正文。</a:t>
            </a:r>
            <a:endParaRPr lang="en-US" sz="1100"/>
          </a:p>
        </p:txBody>
      </p:sp>
      <p:sp>
        <p:nvSpPr>
          <p:cNvPr id="106" name="TextBox 9"/>
          <p:cNvSpPr txBox="1"/>
          <p:nvPr/>
        </p:nvSpPr>
        <p:spPr>
          <a:xfrm>
            <a:off x="1556385" y="2123440"/>
            <a:ext cx="3471862" cy="3048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r" latinLnBrk="1">
              <a:lnSpc>
                <a:spcPct val="116000"/>
              </a:lnSpc>
            </a:pPr>
            <a:r>
              <a:rPr lang="en-US" sz="1600" b="0">
                <a:solidFill>
                  <a:srgbClr val="665053"/>
                </a:solidFill>
                <a:latin typeface="Kiona Regular"/>
                <a:ea typeface="Kiona Regular"/>
              </a:rPr>
              <a:t>Click here to insert the title</a:t>
            </a:r>
            <a:endParaRPr lang="en-US" sz="1100"/>
          </a:p>
        </p:txBody>
      </p:sp>
      <p:sp>
        <p:nvSpPr>
          <p:cNvPr id="107" name="Freeform 10"/>
          <p:cNvSpPr/>
          <p:nvPr/>
        </p:nvSpPr>
        <p:spPr>
          <a:xfrm>
            <a:off x="7022322" y="1766727"/>
            <a:ext cx="972336" cy="1018726"/>
          </a:xfrm>
          <a:custGeom>
            <a:avLst/>
            <a:gdLst/>
            <a:ahLst/>
            <a:cxnLst/>
            <a:rect l="l" t="t" r="r" b="b"/>
            <a:pathLst>
              <a:path w="972336" h="1018726">
                <a:moveTo>
                  <a:pt x="778" y="509363"/>
                </a:moveTo>
                <a:cubicBezTo>
                  <a:pt x="0" y="335433"/>
                  <a:pt x="92344" y="174381"/>
                  <a:pt x="242844" y="87190"/>
                </a:cubicBezTo>
                <a:cubicBezTo>
                  <a:pt x="393344" y="0"/>
                  <a:pt x="578992" y="0"/>
                  <a:pt x="729492" y="87190"/>
                </a:cubicBezTo>
                <a:cubicBezTo>
                  <a:pt x="879992" y="174381"/>
                  <a:pt x="972336" y="335433"/>
                  <a:pt x="971558" y="509363"/>
                </a:cubicBezTo>
                <a:cubicBezTo>
                  <a:pt x="972336" y="683293"/>
                  <a:pt x="879992" y="844345"/>
                  <a:pt x="729492" y="931536"/>
                </a:cubicBezTo>
                <a:cubicBezTo>
                  <a:pt x="578992" y="1018726"/>
                  <a:pt x="393344" y="1018726"/>
                  <a:pt x="242844" y="931536"/>
                </a:cubicBezTo>
                <a:cubicBezTo>
                  <a:pt x="92344" y="844345"/>
                  <a:pt x="0" y="683293"/>
                  <a:pt x="778" y="509363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A67E87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8" name="Freeform 11"/>
          <p:cNvSpPr/>
          <p:nvPr/>
        </p:nvSpPr>
        <p:spPr>
          <a:xfrm>
            <a:off x="9028922" y="3684427"/>
            <a:ext cx="972336" cy="1018726"/>
          </a:xfrm>
          <a:custGeom>
            <a:avLst/>
            <a:gdLst/>
            <a:ahLst/>
            <a:cxnLst/>
            <a:rect l="l" t="t" r="r" b="b"/>
            <a:pathLst>
              <a:path w="972336" h="1018726">
                <a:moveTo>
                  <a:pt x="778" y="509363"/>
                </a:moveTo>
                <a:cubicBezTo>
                  <a:pt x="0" y="335433"/>
                  <a:pt x="92344" y="174381"/>
                  <a:pt x="242844" y="87190"/>
                </a:cubicBezTo>
                <a:cubicBezTo>
                  <a:pt x="393344" y="0"/>
                  <a:pt x="578992" y="0"/>
                  <a:pt x="729492" y="87190"/>
                </a:cubicBezTo>
                <a:cubicBezTo>
                  <a:pt x="879992" y="174381"/>
                  <a:pt x="972336" y="335433"/>
                  <a:pt x="971558" y="509363"/>
                </a:cubicBezTo>
                <a:cubicBezTo>
                  <a:pt x="972336" y="683293"/>
                  <a:pt x="879992" y="844345"/>
                  <a:pt x="729492" y="931536"/>
                </a:cubicBezTo>
                <a:cubicBezTo>
                  <a:pt x="578992" y="1018726"/>
                  <a:pt x="393344" y="1018726"/>
                  <a:pt x="242844" y="931536"/>
                </a:cubicBezTo>
                <a:cubicBezTo>
                  <a:pt x="92344" y="844345"/>
                  <a:pt x="0" y="683293"/>
                  <a:pt x="778" y="509363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A67E87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9" name="Freeform 12"/>
          <p:cNvSpPr/>
          <p:nvPr/>
        </p:nvSpPr>
        <p:spPr>
          <a:xfrm>
            <a:off x="7022322" y="3684427"/>
            <a:ext cx="972336" cy="1018726"/>
          </a:xfrm>
          <a:custGeom>
            <a:avLst/>
            <a:gdLst/>
            <a:ahLst/>
            <a:cxnLst/>
            <a:rect l="l" t="t" r="r" b="b"/>
            <a:pathLst>
              <a:path w="972336" h="1018726">
                <a:moveTo>
                  <a:pt x="778" y="509363"/>
                </a:moveTo>
                <a:cubicBezTo>
                  <a:pt x="0" y="335433"/>
                  <a:pt x="92344" y="174381"/>
                  <a:pt x="242844" y="87190"/>
                </a:cubicBezTo>
                <a:cubicBezTo>
                  <a:pt x="393344" y="0"/>
                  <a:pt x="578992" y="0"/>
                  <a:pt x="729492" y="87190"/>
                </a:cubicBezTo>
                <a:cubicBezTo>
                  <a:pt x="879992" y="174381"/>
                  <a:pt x="972336" y="335433"/>
                  <a:pt x="971558" y="509363"/>
                </a:cubicBezTo>
                <a:cubicBezTo>
                  <a:pt x="972336" y="683293"/>
                  <a:pt x="879992" y="844345"/>
                  <a:pt x="729492" y="931536"/>
                </a:cubicBezTo>
                <a:cubicBezTo>
                  <a:pt x="578992" y="1018726"/>
                  <a:pt x="393344" y="1018726"/>
                  <a:pt x="242844" y="931536"/>
                </a:cubicBezTo>
                <a:cubicBezTo>
                  <a:pt x="92344" y="844345"/>
                  <a:pt x="0" y="683293"/>
                  <a:pt x="778" y="509363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A67E87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0" name="Freeform 13"/>
          <p:cNvSpPr/>
          <p:nvPr/>
        </p:nvSpPr>
        <p:spPr>
          <a:xfrm>
            <a:off x="9028922" y="1766727"/>
            <a:ext cx="972336" cy="1018726"/>
          </a:xfrm>
          <a:custGeom>
            <a:avLst/>
            <a:gdLst/>
            <a:ahLst/>
            <a:cxnLst/>
            <a:rect l="l" t="t" r="r" b="b"/>
            <a:pathLst>
              <a:path w="972336" h="1018726">
                <a:moveTo>
                  <a:pt x="778" y="509363"/>
                </a:moveTo>
                <a:cubicBezTo>
                  <a:pt x="0" y="335433"/>
                  <a:pt x="92344" y="174381"/>
                  <a:pt x="242844" y="87190"/>
                </a:cubicBezTo>
                <a:cubicBezTo>
                  <a:pt x="393344" y="0"/>
                  <a:pt x="578992" y="0"/>
                  <a:pt x="729492" y="87190"/>
                </a:cubicBezTo>
                <a:cubicBezTo>
                  <a:pt x="879992" y="174381"/>
                  <a:pt x="972336" y="335433"/>
                  <a:pt x="971558" y="509363"/>
                </a:cubicBezTo>
                <a:cubicBezTo>
                  <a:pt x="972336" y="683293"/>
                  <a:pt x="879992" y="844345"/>
                  <a:pt x="729492" y="931536"/>
                </a:cubicBezTo>
                <a:cubicBezTo>
                  <a:pt x="578992" y="1018726"/>
                  <a:pt x="393344" y="1018726"/>
                  <a:pt x="242844" y="931536"/>
                </a:cubicBezTo>
                <a:cubicBezTo>
                  <a:pt x="92344" y="844345"/>
                  <a:pt x="0" y="683293"/>
                  <a:pt x="778" y="509363"/>
                </a:cubicBezTo>
                <a:close/>
              </a:path>
            </a:pathLst>
          </a:custGeom>
          <a:solidFill>
            <a:srgbClr val="FFFFFF">
              <a:alpha val="0"/>
            </a:srgbClr>
          </a:solidFill>
          <a:ln w="25400">
            <a:solidFill>
              <a:srgbClr val="A67E87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1" name="Freeform 14"/>
          <p:cNvSpPr/>
          <p:nvPr/>
        </p:nvSpPr>
        <p:spPr>
          <a:xfrm>
            <a:off x="7348809" y="2006600"/>
            <a:ext cx="301836" cy="318777"/>
          </a:xfrm>
          <a:custGeom>
            <a:avLst/>
            <a:gdLst/>
            <a:ahLst/>
            <a:cxnLst/>
            <a:rect l="l" t="t" r="r" b="b"/>
            <a:pathLst>
              <a:path w="301836" h="318777">
                <a:moveTo>
                  <a:pt x="151743" y="318777"/>
                </a:moveTo>
                <a:cubicBezTo>
                  <a:pt x="233390" y="318777"/>
                  <a:pt x="301835" y="246292"/>
                  <a:pt x="301835" y="159955"/>
                </a:cubicBezTo>
                <a:cubicBezTo>
                  <a:pt x="301835" y="70830"/>
                  <a:pt x="233390" y="0"/>
                  <a:pt x="152264" y="0"/>
                </a:cubicBezTo>
                <a:cubicBezTo>
                  <a:pt x="71137" y="0"/>
                  <a:pt x="2171" y="70830"/>
                  <a:pt x="2171" y="156819"/>
                </a:cubicBezTo>
                <a:cubicBezTo>
                  <a:pt x="0" y="246815"/>
                  <a:pt x="68966" y="318777"/>
                  <a:pt x="151743" y="318777"/>
                </a:cubicBezTo>
                <a:close/>
                <a:moveTo>
                  <a:pt x="200297" y="210834"/>
                </a:moveTo>
                <a:cubicBezTo>
                  <a:pt x="192626" y="239844"/>
                  <a:pt x="179117" y="266972"/>
                  <a:pt x="160602" y="290550"/>
                </a:cubicBezTo>
                <a:lnTo>
                  <a:pt x="160602" y="210834"/>
                </a:lnTo>
                <a:close/>
                <a:moveTo>
                  <a:pt x="161645" y="187572"/>
                </a:moveTo>
                <a:lnTo>
                  <a:pt x="161645" y="131205"/>
                </a:lnTo>
                <a:lnTo>
                  <a:pt x="206898" y="131205"/>
                </a:lnTo>
                <a:cubicBezTo>
                  <a:pt x="208587" y="140864"/>
                  <a:pt x="209141" y="150689"/>
                  <a:pt x="208549" y="160478"/>
                </a:cubicBezTo>
                <a:cubicBezTo>
                  <a:pt x="208549" y="171019"/>
                  <a:pt x="206898" y="177902"/>
                  <a:pt x="206898" y="187572"/>
                </a:cubicBezTo>
                <a:close/>
                <a:moveTo>
                  <a:pt x="195867" y="281141"/>
                </a:moveTo>
                <a:cubicBezTo>
                  <a:pt x="210839" y="258500"/>
                  <a:pt x="221145" y="233085"/>
                  <a:pt x="226181" y="206391"/>
                </a:cubicBezTo>
                <a:lnTo>
                  <a:pt x="266484" y="206391"/>
                </a:lnTo>
                <a:cubicBezTo>
                  <a:pt x="255163" y="240579"/>
                  <a:pt x="229294" y="267962"/>
                  <a:pt x="195867" y="281141"/>
                </a:cubicBezTo>
                <a:close/>
                <a:moveTo>
                  <a:pt x="279773" y="154989"/>
                </a:moveTo>
                <a:cubicBezTo>
                  <a:pt x="279651" y="164374"/>
                  <a:pt x="278721" y="173731"/>
                  <a:pt x="276994" y="182955"/>
                </a:cubicBezTo>
                <a:lnTo>
                  <a:pt x="235041" y="182955"/>
                </a:lnTo>
                <a:cubicBezTo>
                  <a:pt x="236251" y="173949"/>
                  <a:pt x="236629" y="164849"/>
                  <a:pt x="236170" y="155773"/>
                </a:cubicBezTo>
                <a:cubicBezTo>
                  <a:pt x="236358" y="146002"/>
                  <a:pt x="235981" y="136228"/>
                  <a:pt x="235041" y="126500"/>
                </a:cubicBezTo>
                <a:lnTo>
                  <a:pt x="276994" y="126500"/>
                </a:lnTo>
                <a:cubicBezTo>
                  <a:pt x="278445" y="135938"/>
                  <a:pt x="279373" y="145449"/>
                  <a:pt x="279773" y="154989"/>
                </a:cubicBezTo>
                <a:close/>
                <a:moveTo>
                  <a:pt x="266484" y="102716"/>
                </a:moveTo>
                <a:lnTo>
                  <a:pt x="226181" y="102716"/>
                </a:lnTo>
                <a:cubicBezTo>
                  <a:pt x="219677" y="77878"/>
                  <a:pt x="209457" y="54173"/>
                  <a:pt x="195867" y="32409"/>
                </a:cubicBezTo>
                <a:cubicBezTo>
                  <a:pt x="228000" y="45312"/>
                  <a:pt x="253501" y="70795"/>
                  <a:pt x="266484" y="102978"/>
                </a:cubicBezTo>
                <a:close/>
                <a:moveTo>
                  <a:pt x="160602" y="23784"/>
                </a:moveTo>
                <a:lnTo>
                  <a:pt x="161645" y="23784"/>
                </a:lnTo>
                <a:cubicBezTo>
                  <a:pt x="180313" y="47052"/>
                  <a:pt x="193364" y="74335"/>
                  <a:pt x="199776" y="103500"/>
                </a:cubicBezTo>
                <a:lnTo>
                  <a:pt x="159994" y="103500"/>
                </a:lnTo>
                <a:close/>
                <a:moveTo>
                  <a:pt x="138453" y="290550"/>
                </a:moveTo>
                <a:cubicBezTo>
                  <a:pt x="119004" y="267579"/>
                  <a:pt x="105385" y="240229"/>
                  <a:pt x="98759" y="210834"/>
                </a:cubicBezTo>
                <a:lnTo>
                  <a:pt x="138453" y="210834"/>
                </a:lnTo>
                <a:close/>
                <a:moveTo>
                  <a:pt x="142883" y="187050"/>
                </a:moveTo>
                <a:lnTo>
                  <a:pt x="97108" y="187050"/>
                </a:lnTo>
                <a:cubicBezTo>
                  <a:pt x="95458" y="178338"/>
                  <a:pt x="95458" y="170497"/>
                  <a:pt x="94329" y="159955"/>
                </a:cubicBezTo>
                <a:cubicBezTo>
                  <a:pt x="93885" y="150183"/>
                  <a:pt x="94263" y="140391"/>
                  <a:pt x="95458" y="130682"/>
                </a:cubicBezTo>
                <a:lnTo>
                  <a:pt x="142883" y="130682"/>
                </a:lnTo>
                <a:close/>
                <a:moveTo>
                  <a:pt x="142883" y="23784"/>
                </a:moveTo>
                <a:lnTo>
                  <a:pt x="142883" y="103500"/>
                </a:lnTo>
                <a:lnTo>
                  <a:pt x="98759" y="103500"/>
                </a:lnTo>
                <a:cubicBezTo>
                  <a:pt x="106438" y="74043"/>
                  <a:pt x="120796" y="46763"/>
                  <a:pt x="140712" y="23784"/>
                </a:cubicBezTo>
                <a:close/>
                <a:moveTo>
                  <a:pt x="107618" y="33193"/>
                </a:moveTo>
                <a:cubicBezTo>
                  <a:pt x="92672" y="55857"/>
                  <a:pt x="82340" y="81260"/>
                  <a:pt x="77217" y="107943"/>
                </a:cubicBezTo>
                <a:lnTo>
                  <a:pt x="37002" y="107943"/>
                </a:lnTo>
                <a:cubicBezTo>
                  <a:pt x="51333" y="72485"/>
                  <a:pt x="75567" y="44868"/>
                  <a:pt x="107618" y="33193"/>
                </a:cubicBezTo>
                <a:close/>
                <a:moveTo>
                  <a:pt x="28142" y="155163"/>
                </a:moveTo>
                <a:cubicBezTo>
                  <a:pt x="28249" y="145691"/>
                  <a:pt x="29179" y="136246"/>
                  <a:pt x="30922" y="126936"/>
                </a:cubicBezTo>
                <a:lnTo>
                  <a:pt x="72875" y="126936"/>
                </a:lnTo>
                <a:cubicBezTo>
                  <a:pt x="71749" y="136653"/>
                  <a:pt x="71169" y="146426"/>
                  <a:pt x="71137" y="156209"/>
                </a:cubicBezTo>
                <a:cubicBezTo>
                  <a:pt x="71137" y="166750"/>
                  <a:pt x="72266" y="173633"/>
                  <a:pt x="72266" y="183391"/>
                </a:cubicBezTo>
                <a:lnTo>
                  <a:pt x="29271" y="183391"/>
                </a:lnTo>
                <a:cubicBezTo>
                  <a:pt x="28663" y="174243"/>
                  <a:pt x="28142" y="164398"/>
                  <a:pt x="28142" y="154989"/>
                </a:cubicBezTo>
                <a:close/>
                <a:moveTo>
                  <a:pt x="73396" y="211008"/>
                </a:moveTo>
                <a:cubicBezTo>
                  <a:pt x="79161" y="237398"/>
                  <a:pt x="89227" y="262654"/>
                  <a:pt x="103188" y="285758"/>
                </a:cubicBezTo>
                <a:cubicBezTo>
                  <a:pt x="70215" y="271913"/>
                  <a:pt x="44581" y="244778"/>
                  <a:pt x="32572" y="211008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2" name="Freeform 15"/>
          <p:cNvSpPr/>
          <p:nvPr/>
        </p:nvSpPr>
        <p:spPr>
          <a:xfrm>
            <a:off x="7251700" y="2323461"/>
            <a:ext cx="522545" cy="218326"/>
          </a:xfrm>
          <a:custGeom>
            <a:avLst/>
            <a:gdLst/>
            <a:ahLst/>
            <a:cxnLst/>
            <a:rect l="l" t="t" r="r" b="b"/>
            <a:pathLst>
              <a:path w="522545" h="218326">
                <a:moveTo>
                  <a:pt x="513686" y="44519"/>
                </a:moveTo>
                <a:cubicBezTo>
                  <a:pt x="510385" y="40685"/>
                  <a:pt x="492752" y="27094"/>
                  <a:pt x="484414" y="29011"/>
                </a:cubicBezTo>
                <a:cubicBezTo>
                  <a:pt x="475348" y="29848"/>
                  <a:pt x="466331" y="31157"/>
                  <a:pt x="457401" y="32932"/>
                </a:cubicBezTo>
                <a:cubicBezTo>
                  <a:pt x="468432" y="26223"/>
                  <a:pt x="441419" y="8538"/>
                  <a:pt x="433167" y="10803"/>
                </a:cubicBezTo>
                <a:cubicBezTo>
                  <a:pt x="422868" y="12161"/>
                  <a:pt x="412700" y="14376"/>
                  <a:pt x="402766" y="17424"/>
                </a:cubicBezTo>
                <a:cubicBezTo>
                  <a:pt x="415448" y="12458"/>
                  <a:pt x="389564" y="0"/>
                  <a:pt x="381833" y="1916"/>
                </a:cubicBezTo>
                <a:cubicBezTo>
                  <a:pt x="370802" y="4704"/>
                  <a:pt x="305136" y="28053"/>
                  <a:pt x="305136" y="28053"/>
                </a:cubicBezTo>
                <a:lnTo>
                  <a:pt x="349782" y="28053"/>
                </a:lnTo>
                <a:cubicBezTo>
                  <a:pt x="355862" y="28053"/>
                  <a:pt x="372452" y="39640"/>
                  <a:pt x="385134" y="56803"/>
                </a:cubicBezTo>
                <a:cubicBezTo>
                  <a:pt x="397294" y="71178"/>
                  <a:pt x="397294" y="77799"/>
                  <a:pt x="388434" y="82939"/>
                </a:cubicBezTo>
                <a:cubicBezTo>
                  <a:pt x="354212" y="96792"/>
                  <a:pt x="285854" y="119530"/>
                  <a:pt x="253803" y="129462"/>
                </a:cubicBezTo>
                <a:cubicBezTo>
                  <a:pt x="242772" y="132250"/>
                  <a:pt x="159995" y="102367"/>
                  <a:pt x="159995" y="102367"/>
                </a:cubicBezTo>
                <a:cubicBezTo>
                  <a:pt x="159995" y="102367"/>
                  <a:pt x="200297" y="111079"/>
                  <a:pt x="246072" y="117875"/>
                </a:cubicBezTo>
                <a:cubicBezTo>
                  <a:pt x="262054" y="120576"/>
                  <a:pt x="303486" y="103413"/>
                  <a:pt x="375232" y="79106"/>
                </a:cubicBezTo>
                <a:cubicBezTo>
                  <a:pt x="390085" y="74140"/>
                  <a:pt x="351432" y="41469"/>
                  <a:pt x="343789" y="41469"/>
                </a:cubicBezTo>
                <a:lnTo>
                  <a:pt x="243206" y="41469"/>
                </a:lnTo>
                <a:cubicBezTo>
                  <a:pt x="232803" y="40977"/>
                  <a:pt x="222557" y="38739"/>
                  <a:pt x="212892" y="34848"/>
                </a:cubicBezTo>
                <a:cubicBezTo>
                  <a:pt x="141146" y="2178"/>
                  <a:pt x="125164" y="1655"/>
                  <a:pt x="99975" y="13765"/>
                </a:cubicBezTo>
                <a:cubicBezTo>
                  <a:pt x="66187" y="25178"/>
                  <a:pt x="0" y="55060"/>
                  <a:pt x="0" y="55060"/>
                </a:cubicBezTo>
                <a:lnTo>
                  <a:pt x="64536" y="177902"/>
                </a:lnTo>
                <a:cubicBezTo>
                  <a:pt x="64536" y="177902"/>
                  <a:pt x="89899" y="167360"/>
                  <a:pt x="107966" y="160477"/>
                </a:cubicBezTo>
                <a:cubicBezTo>
                  <a:pt x="112917" y="157689"/>
                  <a:pt x="114046" y="157689"/>
                  <a:pt x="132200" y="164311"/>
                </a:cubicBezTo>
                <a:cubicBezTo>
                  <a:pt x="156520" y="174852"/>
                  <a:pt x="212197" y="196981"/>
                  <a:pt x="238168" y="207871"/>
                </a:cubicBezTo>
                <a:cubicBezTo>
                  <a:pt x="252500" y="212837"/>
                  <a:pt x="254150" y="218326"/>
                  <a:pt x="271261" y="207871"/>
                </a:cubicBezTo>
                <a:cubicBezTo>
                  <a:pt x="288373" y="197417"/>
                  <a:pt x="448541" y="101322"/>
                  <a:pt x="506476" y="66473"/>
                </a:cubicBezTo>
                <a:cubicBezTo>
                  <a:pt x="517594" y="56716"/>
                  <a:pt x="522545" y="50094"/>
                  <a:pt x="513686" y="44519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3" name="Freeform 16"/>
          <p:cNvSpPr/>
          <p:nvPr/>
        </p:nvSpPr>
        <p:spPr>
          <a:xfrm>
            <a:off x="9232900" y="1993489"/>
            <a:ext cx="580478" cy="587989"/>
          </a:xfrm>
          <a:custGeom>
            <a:avLst/>
            <a:gdLst/>
            <a:ahLst/>
            <a:cxnLst/>
            <a:rect l="l" t="t" r="r" b="b"/>
            <a:pathLst>
              <a:path w="580478" h="587989">
                <a:moveTo>
                  <a:pt x="221782" y="366447"/>
                </a:moveTo>
                <a:cubicBezTo>
                  <a:pt x="187187" y="387327"/>
                  <a:pt x="181961" y="354545"/>
                  <a:pt x="181961" y="354545"/>
                </a:cubicBezTo>
                <a:lnTo>
                  <a:pt x="138065" y="244504"/>
                </a:lnTo>
                <a:cubicBezTo>
                  <a:pt x="121447" y="192303"/>
                  <a:pt x="152697" y="221223"/>
                  <a:pt x="152697" y="221223"/>
                </a:cubicBezTo>
                <a:cubicBezTo>
                  <a:pt x="152697" y="221223"/>
                  <a:pt x="179871" y="243147"/>
                  <a:pt x="199834" y="256406"/>
                </a:cubicBezTo>
                <a:cubicBezTo>
                  <a:pt x="213137" y="264098"/>
                  <a:pt x="229155" y="265549"/>
                  <a:pt x="243626" y="260374"/>
                </a:cubicBezTo>
                <a:lnTo>
                  <a:pt x="527803" y="117760"/>
                </a:lnTo>
                <a:cubicBezTo>
                  <a:pt x="471473" y="43472"/>
                  <a:pt x="383427" y="0"/>
                  <a:pt x="290135" y="411"/>
                </a:cubicBezTo>
                <a:cubicBezTo>
                  <a:pt x="129495" y="411"/>
                  <a:pt x="0" y="123815"/>
                  <a:pt x="0" y="274990"/>
                </a:cubicBezTo>
                <a:cubicBezTo>
                  <a:pt x="541" y="360179"/>
                  <a:pt x="41393" y="440091"/>
                  <a:pt x="110159" y="490477"/>
                </a:cubicBezTo>
                <a:lnTo>
                  <a:pt x="98245" y="566169"/>
                </a:lnTo>
                <a:cubicBezTo>
                  <a:pt x="98245" y="566169"/>
                  <a:pt x="92287" y="587989"/>
                  <a:pt x="112877" y="578071"/>
                </a:cubicBezTo>
                <a:cubicBezTo>
                  <a:pt x="126777" y="570763"/>
                  <a:pt x="161999" y="546750"/>
                  <a:pt x="183216" y="531612"/>
                </a:cubicBezTo>
                <a:cubicBezTo>
                  <a:pt x="217304" y="544844"/>
                  <a:pt x="253564" y="551606"/>
                  <a:pt x="290135" y="551553"/>
                </a:cubicBezTo>
                <a:cubicBezTo>
                  <a:pt x="450775" y="551553"/>
                  <a:pt x="580270" y="428149"/>
                  <a:pt x="580270" y="276974"/>
                </a:cubicBezTo>
                <a:cubicBezTo>
                  <a:pt x="580478" y="234182"/>
                  <a:pt x="569988" y="192016"/>
                  <a:pt x="549751" y="154301"/>
                </a:cubicBezTo>
                <a:cubicBezTo>
                  <a:pt x="459868" y="212662"/>
                  <a:pt x="248956" y="349951"/>
                  <a:pt x="221782" y="366447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4" name="Freeform 17"/>
          <p:cNvSpPr/>
          <p:nvPr/>
        </p:nvSpPr>
        <p:spPr>
          <a:xfrm>
            <a:off x="7275052" y="3912792"/>
            <a:ext cx="483777" cy="561947"/>
          </a:xfrm>
          <a:custGeom>
            <a:avLst/>
            <a:gdLst/>
            <a:ahLst/>
            <a:cxnLst/>
            <a:rect l="l" t="t" r="r" b="b"/>
            <a:pathLst>
              <a:path w="483777" h="561947">
                <a:moveTo>
                  <a:pt x="319388" y="262645"/>
                </a:moveTo>
                <a:lnTo>
                  <a:pt x="324765" y="253438"/>
                </a:lnTo>
                <a:cubicBezTo>
                  <a:pt x="325277" y="252415"/>
                  <a:pt x="326387" y="251307"/>
                  <a:pt x="326984" y="250199"/>
                </a:cubicBezTo>
                <a:cubicBezTo>
                  <a:pt x="339091" y="225444"/>
                  <a:pt x="336879" y="196091"/>
                  <a:pt x="321198" y="173426"/>
                </a:cubicBezTo>
                <a:cubicBezTo>
                  <a:pt x="305517" y="150760"/>
                  <a:pt x="278809" y="138312"/>
                  <a:pt x="251344" y="140868"/>
                </a:cubicBezTo>
                <a:cubicBezTo>
                  <a:pt x="223879" y="143423"/>
                  <a:pt x="199933" y="160584"/>
                  <a:pt x="188713" y="185752"/>
                </a:cubicBezTo>
                <a:cubicBezTo>
                  <a:pt x="188260" y="186874"/>
                  <a:pt x="187718" y="187957"/>
                  <a:pt x="187092" y="188992"/>
                </a:cubicBezTo>
                <a:lnTo>
                  <a:pt x="183763" y="199051"/>
                </a:lnTo>
                <a:lnTo>
                  <a:pt x="183763" y="199051"/>
                </a:lnTo>
                <a:cubicBezTo>
                  <a:pt x="178201" y="223363"/>
                  <a:pt x="178788" y="248675"/>
                  <a:pt x="185470" y="272704"/>
                </a:cubicBezTo>
                <a:cubicBezTo>
                  <a:pt x="187232" y="284721"/>
                  <a:pt x="185329" y="296990"/>
                  <a:pt x="180008" y="307911"/>
                </a:cubicBezTo>
                <a:lnTo>
                  <a:pt x="189226" y="312259"/>
                </a:lnTo>
                <a:lnTo>
                  <a:pt x="206893" y="274068"/>
                </a:lnTo>
                <a:lnTo>
                  <a:pt x="205272" y="228546"/>
                </a:lnTo>
                <a:cubicBezTo>
                  <a:pt x="205379" y="225696"/>
                  <a:pt x="207364" y="223262"/>
                  <a:pt x="210137" y="222579"/>
                </a:cubicBezTo>
                <a:lnTo>
                  <a:pt x="211161" y="222579"/>
                </a:lnTo>
                <a:cubicBezTo>
                  <a:pt x="213773" y="223215"/>
                  <a:pt x="215734" y="225376"/>
                  <a:pt x="216111" y="228035"/>
                </a:cubicBezTo>
                <a:lnTo>
                  <a:pt x="216111" y="229655"/>
                </a:lnTo>
                <a:cubicBezTo>
                  <a:pt x="217273" y="230722"/>
                  <a:pt x="218801" y="231302"/>
                  <a:pt x="220379" y="231274"/>
                </a:cubicBezTo>
                <a:cubicBezTo>
                  <a:pt x="223270" y="231500"/>
                  <a:pt x="226177" y="231123"/>
                  <a:pt x="228914" y="230166"/>
                </a:cubicBezTo>
                <a:lnTo>
                  <a:pt x="228914" y="227438"/>
                </a:lnTo>
                <a:cubicBezTo>
                  <a:pt x="228891" y="221500"/>
                  <a:pt x="231963" y="215978"/>
                  <a:pt x="237023" y="212861"/>
                </a:cubicBezTo>
                <a:cubicBezTo>
                  <a:pt x="239476" y="211708"/>
                  <a:pt x="242400" y="212376"/>
                  <a:pt x="244107" y="214481"/>
                </a:cubicBezTo>
                <a:cubicBezTo>
                  <a:pt x="247002" y="217014"/>
                  <a:pt x="247841" y="221169"/>
                  <a:pt x="246156" y="224625"/>
                </a:cubicBezTo>
                <a:cubicBezTo>
                  <a:pt x="243471" y="229105"/>
                  <a:pt x="239522" y="232693"/>
                  <a:pt x="234804" y="234940"/>
                </a:cubicBezTo>
                <a:cubicBezTo>
                  <a:pt x="235211" y="237918"/>
                  <a:pt x="236737" y="240630"/>
                  <a:pt x="239071" y="242527"/>
                </a:cubicBezTo>
                <a:cubicBezTo>
                  <a:pt x="243415" y="244877"/>
                  <a:pt x="248738" y="244442"/>
                  <a:pt x="252642" y="241419"/>
                </a:cubicBezTo>
                <a:cubicBezTo>
                  <a:pt x="252847" y="234963"/>
                  <a:pt x="255574" y="228843"/>
                  <a:pt x="260239" y="224369"/>
                </a:cubicBezTo>
                <a:cubicBezTo>
                  <a:pt x="262199" y="222325"/>
                  <a:pt x="265210" y="221683"/>
                  <a:pt x="267835" y="222750"/>
                </a:cubicBezTo>
                <a:cubicBezTo>
                  <a:pt x="270122" y="223662"/>
                  <a:pt x="271770" y="225696"/>
                  <a:pt x="272188" y="228120"/>
                </a:cubicBezTo>
                <a:cubicBezTo>
                  <a:pt x="272700" y="234087"/>
                  <a:pt x="265104" y="240566"/>
                  <a:pt x="258617" y="245169"/>
                </a:cubicBezTo>
                <a:lnTo>
                  <a:pt x="258617" y="245169"/>
                </a:lnTo>
                <a:cubicBezTo>
                  <a:pt x="258491" y="246470"/>
                  <a:pt x="258666" y="247783"/>
                  <a:pt x="259129" y="249006"/>
                </a:cubicBezTo>
                <a:cubicBezTo>
                  <a:pt x="259609" y="251116"/>
                  <a:pt x="260780" y="253006"/>
                  <a:pt x="262458" y="254376"/>
                </a:cubicBezTo>
                <a:cubicBezTo>
                  <a:pt x="265199" y="255330"/>
                  <a:pt x="268145" y="255536"/>
                  <a:pt x="270993" y="254973"/>
                </a:cubicBezTo>
                <a:cubicBezTo>
                  <a:pt x="272502" y="253626"/>
                  <a:pt x="274639" y="253239"/>
                  <a:pt x="276525" y="253972"/>
                </a:cubicBezTo>
                <a:cubicBezTo>
                  <a:pt x="278411" y="254704"/>
                  <a:pt x="279725" y="256432"/>
                  <a:pt x="279927" y="258442"/>
                </a:cubicBezTo>
                <a:cubicBezTo>
                  <a:pt x="280128" y="260453"/>
                  <a:pt x="279183" y="262406"/>
                  <a:pt x="277480" y="263497"/>
                </a:cubicBezTo>
                <a:lnTo>
                  <a:pt x="241034" y="290862"/>
                </a:lnTo>
                <a:lnTo>
                  <a:pt x="223110" y="329308"/>
                </a:lnTo>
                <a:lnTo>
                  <a:pt x="237194" y="336298"/>
                </a:lnTo>
                <a:cubicBezTo>
                  <a:pt x="242239" y="325061"/>
                  <a:pt x="250570" y="315611"/>
                  <a:pt x="261092" y="309190"/>
                </a:cubicBezTo>
                <a:cubicBezTo>
                  <a:pt x="296343" y="291373"/>
                  <a:pt x="313157" y="271852"/>
                  <a:pt x="319132" y="262645"/>
                </a:cubicBezTo>
                <a:close/>
                <a:moveTo>
                  <a:pt x="347554" y="37935"/>
                </a:moveTo>
                <a:cubicBezTo>
                  <a:pt x="269457" y="2983"/>
                  <a:pt x="203309" y="0"/>
                  <a:pt x="133405" y="46033"/>
                </a:cubicBezTo>
                <a:cubicBezTo>
                  <a:pt x="79719" y="81837"/>
                  <a:pt x="60770" y="171175"/>
                  <a:pt x="61282" y="182002"/>
                </a:cubicBezTo>
                <a:cubicBezTo>
                  <a:pt x="61795" y="192828"/>
                  <a:pt x="73744" y="209622"/>
                  <a:pt x="39006" y="232382"/>
                </a:cubicBezTo>
                <a:cubicBezTo>
                  <a:pt x="4267" y="255143"/>
                  <a:pt x="0" y="249432"/>
                  <a:pt x="2731" y="265373"/>
                </a:cubicBezTo>
                <a:cubicBezTo>
                  <a:pt x="4865" y="276711"/>
                  <a:pt x="16814" y="282422"/>
                  <a:pt x="21679" y="288645"/>
                </a:cubicBezTo>
                <a:cubicBezTo>
                  <a:pt x="27954" y="293948"/>
                  <a:pt x="29139" y="303157"/>
                  <a:pt x="24410" y="309872"/>
                </a:cubicBezTo>
                <a:cubicBezTo>
                  <a:pt x="20569" y="314731"/>
                  <a:pt x="10839" y="316350"/>
                  <a:pt x="16814" y="328797"/>
                </a:cubicBezTo>
                <a:cubicBezTo>
                  <a:pt x="22789" y="341243"/>
                  <a:pt x="38493" y="341157"/>
                  <a:pt x="44724" y="342777"/>
                </a:cubicBezTo>
                <a:cubicBezTo>
                  <a:pt x="37322" y="341648"/>
                  <a:pt x="29778" y="341850"/>
                  <a:pt x="22447" y="343374"/>
                </a:cubicBezTo>
                <a:cubicBezTo>
                  <a:pt x="17070" y="346102"/>
                  <a:pt x="11095" y="354712"/>
                  <a:pt x="14936" y="360423"/>
                </a:cubicBezTo>
                <a:cubicBezTo>
                  <a:pt x="18777" y="366135"/>
                  <a:pt x="27398" y="368522"/>
                  <a:pt x="30044" y="370141"/>
                </a:cubicBezTo>
                <a:cubicBezTo>
                  <a:pt x="32689" y="371761"/>
                  <a:pt x="32263" y="382076"/>
                  <a:pt x="32263" y="384804"/>
                </a:cubicBezTo>
                <a:cubicBezTo>
                  <a:pt x="33372" y="396738"/>
                  <a:pt x="25178" y="406968"/>
                  <a:pt x="20826" y="417283"/>
                </a:cubicBezTo>
                <a:cubicBezTo>
                  <a:pt x="15960" y="429217"/>
                  <a:pt x="23557" y="453001"/>
                  <a:pt x="49077" y="458457"/>
                </a:cubicBezTo>
                <a:cubicBezTo>
                  <a:pt x="66933" y="462199"/>
                  <a:pt x="85054" y="464536"/>
                  <a:pt x="103276" y="465447"/>
                </a:cubicBezTo>
                <a:cubicBezTo>
                  <a:pt x="136905" y="468175"/>
                  <a:pt x="162340" y="518044"/>
                  <a:pt x="165071" y="559219"/>
                </a:cubicBezTo>
                <a:cubicBezTo>
                  <a:pt x="179751" y="561435"/>
                  <a:pt x="222001" y="561947"/>
                  <a:pt x="237194" y="561947"/>
                </a:cubicBezTo>
                <a:cubicBezTo>
                  <a:pt x="284732" y="561684"/>
                  <a:pt x="331532" y="550174"/>
                  <a:pt x="373757" y="528359"/>
                </a:cubicBezTo>
                <a:cubicBezTo>
                  <a:pt x="352590" y="409781"/>
                  <a:pt x="417628" y="398443"/>
                  <a:pt x="451854" y="283616"/>
                </a:cubicBezTo>
                <a:cubicBezTo>
                  <a:pt x="463718" y="237071"/>
                  <a:pt x="483776" y="98971"/>
                  <a:pt x="347725" y="37764"/>
                </a:cubicBezTo>
                <a:close/>
                <a:moveTo>
                  <a:pt x="309316" y="94794"/>
                </a:moveTo>
                <a:lnTo>
                  <a:pt x="322631" y="66066"/>
                </a:lnTo>
                <a:cubicBezTo>
                  <a:pt x="324146" y="62867"/>
                  <a:pt x="327259" y="60722"/>
                  <a:pt x="330791" y="60444"/>
                </a:cubicBezTo>
                <a:cubicBezTo>
                  <a:pt x="334323" y="60165"/>
                  <a:pt x="337735" y="61795"/>
                  <a:pt x="339733" y="64717"/>
                </a:cubicBezTo>
                <a:cubicBezTo>
                  <a:pt x="341732" y="67639"/>
                  <a:pt x="342013" y="71405"/>
                  <a:pt x="340470" y="74591"/>
                </a:cubicBezTo>
                <a:lnTo>
                  <a:pt x="326984" y="103234"/>
                </a:lnTo>
                <a:cubicBezTo>
                  <a:pt x="324636" y="108083"/>
                  <a:pt x="318902" y="110254"/>
                  <a:pt x="313925" y="108178"/>
                </a:cubicBezTo>
                <a:cubicBezTo>
                  <a:pt x="311366" y="107207"/>
                  <a:pt x="309370" y="105151"/>
                  <a:pt x="308480" y="102565"/>
                </a:cubicBezTo>
                <a:cubicBezTo>
                  <a:pt x="307589" y="99979"/>
                  <a:pt x="307896" y="97132"/>
                  <a:pt x="309316" y="94794"/>
                </a:cubicBezTo>
                <a:close/>
                <a:moveTo>
                  <a:pt x="248545" y="43646"/>
                </a:moveTo>
                <a:cubicBezTo>
                  <a:pt x="251116" y="43334"/>
                  <a:pt x="253705" y="44058"/>
                  <a:pt x="255740" y="45658"/>
                </a:cubicBezTo>
                <a:cubicBezTo>
                  <a:pt x="257774" y="47258"/>
                  <a:pt x="259086" y="49602"/>
                  <a:pt x="259385" y="52171"/>
                </a:cubicBezTo>
                <a:lnTo>
                  <a:pt x="262116" y="84138"/>
                </a:lnTo>
                <a:cubicBezTo>
                  <a:pt x="262429" y="86706"/>
                  <a:pt x="261704" y="89292"/>
                  <a:pt x="260102" y="91324"/>
                </a:cubicBezTo>
                <a:cubicBezTo>
                  <a:pt x="258500" y="93356"/>
                  <a:pt x="256153" y="94666"/>
                  <a:pt x="253581" y="94965"/>
                </a:cubicBezTo>
                <a:cubicBezTo>
                  <a:pt x="251851" y="95202"/>
                  <a:pt x="250094" y="94809"/>
                  <a:pt x="248631" y="93856"/>
                </a:cubicBezTo>
                <a:cubicBezTo>
                  <a:pt x="245435" y="92097"/>
                  <a:pt x="243254" y="88940"/>
                  <a:pt x="242741" y="85332"/>
                </a:cubicBezTo>
                <a:lnTo>
                  <a:pt x="240010" y="53364"/>
                </a:lnTo>
                <a:cubicBezTo>
                  <a:pt x="239701" y="48378"/>
                  <a:pt x="243326" y="44011"/>
                  <a:pt x="248289" y="43390"/>
                </a:cubicBezTo>
                <a:close/>
                <a:moveTo>
                  <a:pt x="163705" y="71181"/>
                </a:moveTo>
                <a:cubicBezTo>
                  <a:pt x="165855" y="69706"/>
                  <a:pt x="168512" y="69164"/>
                  <a:pt x="171068" y="69678"/>
                </a:cubicBezTo>
                <a:cubicBezTo>
                  <a:pt x="173625" y="70192"/>
                  <a:pt x="175865" y="71718"/>
                  <a:pt x="177276" y="73909"/>
                </a:cubicBezTo>
                <a:lnTo>
                  <a:pt x="195200" y="99909"/>
                </a:lnTo>
                <a:cubicBezTo>
                  <a:pt x="196817" y="102071"/>
                  <a:pt x="197442" y="104814"/>
                  <a:pt x="196922" y="107462"/>
                </a:cubicBezTo>
                <a:cubicBezTo>
                  <a:pt x="196401" y="110109"/>
                  <a:pt x="194784" y="112413"/>
                  <a:pt x="192469" y="113804"/>
                </a:cubicBezTo>
                <a:cubicBezTo>
                  <a:pt x="189723" y="116046"/>
                  <a:pt x="185919" y="116480"/>
                  <a:pt x="182739" y="114912"/>
                </a:cubicBezTo>
                <a:cubicBezTo>
                  <a:pt x="181117" y="114401"/>
                  <a:pt x="180007" y="112781"/>
                  <a:pt x="178898" y="111673"/>
                </a:cubicBezTo>
                <a:lnTo>
                  <a:pt x="161059" y="85587"/>
                </a:lnTo>
                <a:cubicBezTo>
                  <a:pt x="158018" y="80836"/>
                  <a:pt x="159173" y="74545"/>
                  <a:pt x="163705" y="71181"/>
                </a:cubicBezTo>
                <a:close/>
                <a:moveTo>
                  <a:pt x="128540" y="230763"/>
                </a:moveTo>
                <a:lnTo>
                  <a:pt x="96533" y="233150"/>
                </a:lnTo>
                <a:cubicBezTo>
                  <a:pt x="94842" y="233370"/>
                  <a:pt x="93126" y="233009"/>
                  <a:pt x="91668" y="232127"/>
                </a:cubicBezTo>
                <a:cubicBezTo>
                  <a:pt x="88440" y="230387"/>
                  <a:pt x="86224" y="227227"/>
                  <a:pt x="85693" y="223602"/>
                </a:cubicBezTo>
                <a:cubicBezTo>
                  <a:pt x="85091" y="218268"/>
                  <a:pt x="88896" y="213442"/>
                  <a:pt x="94228" y="212776"/>
                </a:cubicBezTo>
                <a:lnTo>
                  <a:pt x="126236" y="210048"/>
                </a:lnTo>
                <a:cubicBezTo>
                  <a:pt x="131576" y="209446"/>
                  <a:pt x="136408" y="213246"/>
                  <a:pt x="137075" y="218572"/>
                </a:cubicBezTo>
                <a:cubicBezTo>
                  <a:pt x="137817" y="221344"/>
                  <a:pt x="137295" y="224301"/>
                  <a:pt x="135649" y="226652"/>
                </a:cubicBezTo>
                <a:cubicBezTo>
                  <a:pt x="134003" y="229003"/>
                  <a:pt x="131401" y="230508"/>
                  <a:pt x="128540" y="230763"/>
                </a:cubicBezTo>
                <a:close/>
                <a:moveTo>
                  <a:pt x="109507" y="150546"/>
                </a:moveTo>
                <a:cubicBezTo>
                  <a:pt x="106304" y="149032"/>
                  <a:pt x="104156" y="145923"/>
                  <a:pt x="103877" y="142396"/>
                </a:cubicBezTo>
                <a:cubicBezTo>
                  <a:pt x="103598" y="138868"/>
                  <a:pt x="105230" y="135461"/>
                  <a:pt x="108156" y="133464"/>
                </a:cubicBezTo>
                <a:cubicBezTo>
                  <a:pt x="111081" y="131468"/>
                  <a:pt x="114853" y="131187"/>
                  <a:pt x="118042" y="132729"/>
                </a:cubicBezTo>
                <a:lnTo>
                  <a:pt x="146720" y="146283"/>
                </a:lnTo>
                <a:cubicBezTo>
                  <a:pt x="150127" y="147588"/>
                  <a:pt x="152529" y="150672"/>
                  <a:pt x="152955" y="154291"/>
                </a:cubicBezTo>
                <a:cubicBezTo>
                  <a:pt x="153382" y="157910"/>
                  <a:pt x="151763" y="161467"/>
                  <a:pt x="148752" y="163526"/>
                </a:cubicBezTo>
                <a:cubicBezTo>
                  <a:pt x="145742" y="165585"/>
                  <a:pt x="141836" y="165806"/>
                  <a:pt x="138612" y="164100"/>
                </a:cubicBezTo>
                <a:cubicBezTo>
                  <a:pt x="137758" y="164100"/>
                  <a:pt x="109507" y="150546"/>
                  <a:pt x="109507" y="150546"/>
                </a:cubicBezTo>
                <a:close/>
                <a:moveTo>
                  <a:pt x="239669" y="371505"/>
                </a:moveTo>
                <a:lnTo>
                  <a:pt x="236425" y="369545"/>
                </a:lnTo>
                <a:lnTo>
                  <a:pt x="233694" y="376023"/>
                </a:lnTo>
                <a:lnTo>
                  <a:pt x="236937" y="377643"/>
                </a:lnTo>
                <a:lnTo>
                  <a:pt x="234206" y="384718"/>
                </a:lnTo>
                <a:lnTo>
                  <a:pt x="230963" y="383099"/>
                </a:lnTo>
                <a:lnTo>
                  <a:pt x="228232" y="389577"/>
                </a:lnTo>
                <a:lnTo>
                  <a:pt x="230963" y="391197"/>
                </a:lnTo>
                <a:cubicBezTo>
                  <a:pt x="225148" y="399877"/>
                  <a:pt x="213790" y="402904"/>
                  <a:pt x="204418" y="398273"/>
                </a:cubicBezTo>
                <a:cubicBezTo>
                  <a:pt x="200326" y="401708"/>
                  <a:pt x="194640" y="402534"/>
                  <a:pt x="189738" y="400404"/>
                </a:cubicBezTo>
                <a:lnTo>
                  <a:pt x="162084" y="387446"/>
                </a:lnTo>
                <a:cubicBezTo>
                  <a:pt x="157482" y="384977"/>
                  <a:pt x="154576" y="380217"/>
                  <a:pt x="154487" y="375000"/>
                </a:cubicBezTo>
                <a:cubicBezTo>
                  <a:pt x="145324" y="370659"/>
                  <a:pt x="140555" y="360416"/>
                  <a:pt x="143135" y="350620"/>
                </a:cubicBezTo>
                <a:lnTo>
                  <a:pt x="146379" y="352239"/>
                </a:lnTo>
                <a:lnTo>
                  <a:pt x="149110" y="345761"/>
                </a:lnTo>
                <a:lnTo>
                  <a:pt x="145269" y="343970"/>
                </a:lnTo>
                <a:lnTo>
                  <a:pt x="148598" y="336980"/>
                </a:lnTo>
                <a:lnTo>
                  <a:pt x="152353" y="339111"/>
                </a:lnTo>
                <a:lnTo>
                  <a:pt x="155085" y="332633"/>
                </a:lnTo>
                <a:lnTo>
                  <a:pt x="151244" y="330416"/>
                </a:lnTo>
                <a:lnTo>
                  <a:pt x="154487" y="323426"/>
                </a:lnTo>
                <a:lnTo>
                  <a:pt x="242400" y="364600"/>
                </a:lnTo>
                <a:lnTo>
                  <a:pt x="239669" y="371590"/>
                </a:lnTo>
                <a:close/>
                <a:moveTo>
                  <a:pt x="246668" y="357439"/>
                </a:moveTo>
                <a:cubicBezTo>
                  <a:pt x="233694" y="351472"/>
                  <a:pt x="220635" y="344993"/>
                  <a:pt x="208174" y="339538"/>
                </a:cubicBezTo>
                <a:cubicBezTo>
                  <a:pt x="204365" y="337442"/>
                  <a:pt x="200398" y="335646"/>
                  <a:pt x="196310" y="334167"/>
                </a:cubicBezTo>
                <a:cubicBezTo>
                  <a:pt x="183763" y="328200"/>
                  <a:pt x="170277" y="321721"/>
                  <a:pt x="157816" y="316265"/>
                </a:cubicBezTo>
                <a:cubicBezTo>
                  <a:pt x="157816" y="316265"/>
                  <a:pt x="172923" y="294101"/>
                  <a:pt x="169680" y="277307"/>
                </a:cubicBezTo>
                <a:cubicBezTo>
                  <a:pt x="157218" y="222068"/>
                  <a:pt x="170789" y="188992"/>
                  <a:pt x="171899" y="188480"/>
                </a:cubicBezTo>
                <a:cubicBezTo>
                  <a:pt x="172923" y="185752"/>
                  <a:pt x="173521" y="182513"/>
                  <a:pt x="174545" y="179956"/>
                </a:cubicBezTo>
                <a:cubicBezTo>
                  <a:pt x="196460" y="134130"/>
                  <a:pt x="251339" y="114615"/>
                  <a:pt x="297319" y="136298"/>
                </a:cubicBezTo>
                <a:cubicBezTo>
                  <a:pt x="343299" y="157981"/>
                  <a:pt x="363083" y="212704"/>
                  <a:pt x="341579" y="258724"/>
                </a:cubicBezTo>
                <a:cubicBezTo>
                  <a:pt x="339958" y="261452"/>
                  <a:pt x="338848" y="263668"/>
                  <a:pt x="337226" y="266311"/>
                </a:cubicBezTo>
                <a:cubicBezTo>
                  <a:pt x="337824" y="267419"/>
                  <a:pt x="320156" y="298875"/>
                  <a:pt x="270054" y="324790"/>
                </a:cubicBezTo>
                <a:cubicBezTo>
                  <a:pt x="254264" y="331439"/>
                  <a:pt x="246156" y="357439"/>
                  <a:pt x="246668" y="357439"/>
                </a:cubicBezTo>
                <a:close/>
                <a:moveTo>
                  <a:pt x="351992" y="357951"/>
                </a:moveTo>
                <a:cubicBezTo>
                  <a:pt x="349211" y="360188"/>
                  <a:pt x="345387" y="360620"/>
                  <a:pt x="342177" y="359059"/>
                </a:cubicBezTo>
                <a:cubicBezTo>
                  <a:pt x="340555" y="358548"/>
                  <a:pt x="339531" y="356928"/>
                  <a:pt x="338421" y="355820"/>
                </a:cubicBezTo>
                <a:lnTo>
                  <a:pt x="320497" y="330246"/>
                </a:lnTo>
                <a:cubicBezTo>
                  <a:pt x="319044" y="328091"/>
                  <a:pt x="318515" y="325445"/>
                  <a:pt x="319028" y="322899"/>
                </a:cubicBezTo>
                <a:cubicBezTo>
                  <a:pt x="319542" y="320352"/>
                  <a:pt x="321054" y="318117"/>
                  <a:pt x="323229" y="316691"/>
                </a:cubicBezTo>
                <a:cubicBezTo>
                  <a:pt x="325371" y="315193"/>
                  <a:pt x="328035" y="314636"/>
                  <a:pt x="330599" y="315151"/>
                </a:cubicBezTo>
                <a:cubicBezTo>
                  <a:pt x="333164" y="315667"/>
                  <a:pt x="335405" y="317209"/>
                  <a:pt x="336800" y="319419"/>
                </a:cubicBezTo>
                <a:lnTo>
                  <a:pt x="354638" y="344993"/>
                </a:lnTo>
                <a:cubicBezTo>
                  <a:pt x="356266" y="346977"/>
                  <a:pt x="356913" y="349587"/>
                  <a:pt x="356400" y="352100"/>
                </a:cubicBezTo>
                <a:cubicBezTo>
                  <a:pt x="355887" y="354614"/>
                  <a:pt x="354268" y="356762"/>
                  <a:pt x="351992" y="357951"/>
                </a:cubicBezTo>
                <a:close/>
                <a:moveTo>
                  <a:pt x="359589" y="150034"/>
                </a:moveTo>
                <a:cubicBezTo>
                  <a:pt x="358104" y="147897"/>
                  <a:pt x="357548" y="145252"/>
                  <a:pt x="358046" y="142699"/>
                </a:cubicBezTo>
                <a:cubicBezTo>
                  <a:pt x="358544" y="140146"/>
                  <a:pt x="360055" y="137903"/>
                  <a:pt x="362235" y="136480"/>
                </a:cubicBezTo>
                <a:lnTo>
                  <a:pt x="388267" y="118663"/>
                </a:lnTo>
                <a:cubicBezTo>
                  <a:pt x="391164" y="116711"/>
                  <a:pt x="394885" y="116455"/>
                  <a:pt x="398022" y="117994"/>
                </a:cubicBezTo>
                <a:cubicBezTo>
                  <a:pt x="401159" y="119532"/>
                  <a:pt x="403232" y="122630"/>
                  <a:pt x="403456" y="126113"/>
                </a:cubicBezTo>
                <a:cubicBezTo>
                  <a:pt x="403680" y="129597"/>
                  <a:pt x="402021" y="132933"/>
                  <a:pt x="399107" y="134860"/>
                </a:cubicBezTo>
                <a:lnTo>
                  <a:pt x="373501" y="152762"/>
                </a:lnTo>
                <a:cubicBezTo>
                  <a:pt x="370739" y="154964"/>
                  <a:pt x="366959" y="155394"/>
                  <a:pt x="363771" y="153870"/>
                </a:cubicBezTo>
                <a:cubicBezTo>
                  <a:pt x="361948" y="153122"/>
                  <a:pt x="360440" y="151767"/>
                  <a:pt x="359503" y="150034"/>
                </a:cubicBezTo>
                <a:close/>
                <a:moveTo>
                  <a:pt x="410800" y="291885"/>
                </a:moveTo>
                <a:cubicBezTo>
                  <a:pt x="408455" y="296690"/>
                  <a:pt x="402757" y="298824"/>
                  <a:pt x="397826" y="296744"/>
                </a:cubicBezTo>
                <a:lnTo>
                  <a:pt x="369063" y="283786"/>
                </a:lnTo>
                <a:cubicBezTo>
                  <a:pt x="364251" y="281444"/>
                  <a:pt x="362115" y="275753"/>
                  <a:pt x="364198" y="270829"/>
                </a:cubicBezTo>
                <a:cubicBezTo>
                  <a:pt x="365214" y="268308"/>
                  <a:pt x="367249" y="266334"/>
                  <a:pt x="369801" y="265392"/>
                </a:cubicBezTo>
                <a:cubicBezTo>
                  <a:pt x="372353" y="264451"/>
                  <a:pt x="375185" y="264630"/>
                  <a:pt x="377598" y="265884"/>
                </a:cubicBezTo>
                <a:lnTo>
                  <a:pt x="406362" y="279439"/>
                </a:lnTo>
                <a:cubicBezTo>
                  <a:pt x="408853" y="280203"/>
                  <a:pt x="410858" y="282062"/>
                  <a:pt x="411806" y="284487"/>
                </a:cubicBezTo>
                <a:cubicBezTo>
                  <a:pt x="412754" y="286912"/>
                  <a:pt x="412541" y="289637"/>
                  <a:pt x="411227" y="291885"/>
                </a:cubicBezTo>
                <a:close/>
                <a:moveTo>
                  <a:pt x="420274" y="216100"/>
                </a:moveTo>
                <a:lnTo>
                  <a:pt x="388267" y="218828"/>
                </a:lnTo>
                <a:cubicBezTo>
                  <a:pt x="386565" y="219053"/>
                  <a:pt x="384838" y="218659"/>
                  <a:pt x="383402" y="217720"/>
                </a:cubicBezTo>
                <a:cubicBezTo>
                  <a:pt x="380201" y="215951"/>
                  <a:pt x="377996" y="212805"/>
                  <a:pt x="377427" y="209195"/>
                </a:cubicBezTo>
                <a:cubicBezTo>
                  <a:pt x="377173" y="204042"/>
                  <a:pt x="380995" y="199588"/>
                  <a:pt x="386133" y="199051"/>
                </a:cubicBezTo>
                <a:lnTo>
                  <a:pt x="418140" y="196323"/>
                </a:lnTo>
                <a:cubicBezTo>
                  <a:pt x="423481" y="195721"/>
                  <a:pt x="428313" y="199521"/>
                  <a:pt x="428980" y="204848"/>
                </a:cubicBezTo>
                <a:cubicBezTo>
                  <a:pt x="429342" y="207497"/>
                  <a:pt x="428624" y="210180"/>
                  <a:pt x="426988" y="212296"/>
                </a:cubicBezTo>
                <a:cubicBezTo>
                  <a:pt x="425351" y="214411"/>
                  <a:pt x="422932" y="215782"/>
                  <a:pt x="420274" y="216100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5" name="Freeform 18"/>
          <p:cNvSpPr/>
          <p:nvPr/>
        </p:nvSpPr>
        <p:spPr>
          <a:xfrm>
            <a:off x="9283700" y="3962400"/>
            <a:ext cx="487381" cy="487404"/>
          </a:xfrm>
          <a:custGeom>
            <a:avLst/>
            <a:gdLst/>
            <a:ahLst/>
            <a:cxnLst/>
            <a:rect l="l" t="t" r="r" b="b"/>
            <a:pathLst>
              <a:path w="487381" h="487404">
                <a:moveTo>
                  <a:pt x="372701" y="487260"/>
                </a:moveTo>
                <a:cubicBezTo>
                  <a:pt x="326358" y="487260"/>
                  <a:pt x="284580" y="459370"/>
                  <a:pt x="266853" y="416598"/>
                </a:cubicBezTo>
                <a:cubicBezTo>
                  <a:pt x="249127" y="373827"/>
                  <a:pt x="258945" y="324600"/>
                  <a:pt x="291727" y="291880"/>
                </a:cubicBezTo>
                <a:cubicBezTo>
                  <a:pt x="324510" y="259160"/>
                  <a:pt x="373798" y="249392"/>
                  <a:pt x="416603" y="267132"/>
                </a:cubicBezTo>
                <a:cubicBezTo>
                  <a:pt x="459408" y="284872"/>
                  <a:pt x="487297" y="326626"/>
                  <a:pt x="487260" y="372918"/>
                </a:cubicBezTo>
                <a:cubicBezTo>
                  <a:pt x="487381" y="403296"/>
                  <a:pt x="475347" y="432463"/>
                  <a:pt x="453834" y="453935"/>
                </a:cubicBezTo>
                <a:cubicBezTo>
                  <a:pt x="432321" y="475407"/>
                  <a:pt x="403112" y="487404"/>
                  <a:pt x="372701" y="487260"/>
                </a:cubicBezTo>
                <a:close/>
                <a:moveTo>
                  <a:pt x="430026" y="379220"/>
                </a:moveTo>
                <a:cubicBezTo>
                  <a:pt x="430026" y="375709"/>
                  <a:pt x="425429" y="372288"/>
                  <a:pt x="419119" y="372288"/>
                </a:cubicBezTo>
                <a:lnTo>
                  <a:pt x="385860" y="372288"/>
                </a:lnTo>
                <a:lnTo>
                  <a:pt x="425970" y="334564"/>
                </a:lnTo>
                <a:cubicBezTo>
                  <a:pt x="428171" y="332368"/>
                  <a:pt x="429408" y="329388"/>
                  <a:pt x="429408" y="326281"/>
                </a:cubicBezTo>
                <a:cubicBezTo>
                  <a:pt x="429408" y="323173"/>
                  <a:pt x="428171" y="320193"/>
                  <a:pt x="425970" y="317998"/>
                </a:cubicBezTo>
                <a:cubicBezTo>
                  <a:pt x="420904" y="313241"/>
                  <a:pt x="413008" y="313241"/>
                  <a:pt x="407943" y="317998"/>
                </a:cubicBezTo>
                <a:lnTo>
                  <a:pt x="371890" y="352300"/>
                </a:lnTo>
                <a:lnTo>
                  <a:pt x="335836" y="317998"/>
                </a:lnTo>
                <a:cubicBezTo>
                  <a:pt x="330771" y="313241"/>
                  <a:pt x="322875" y="313241"/>
                  <a:pt x="317810" y="317998"/>
                </a:cubicBezTo>
                <a:cubicBezTo>
                  <a:pt x="315608" y="320193"/>
                  <a:pt x="314371" y="323173"/>
                  <a:pt x="314371" y="326281"/>
                </a:cubicBezTo>
                <a:cubicBezTo>
                  <a:pt x="314371" y="329388"/>
                  <a:pt x="315608" y="332368"/>
                  <a:pt x="317810" y="334564"/>
                </a:cubicBezTo>
                <a:lnTo>
                  <a:pt x="357919" y="372288"/>
                </a:lnTo>
                <a:lnTo>
                  <a:pt x="325741" y="372288"/>
                </a:lnTo>
                <a:cubicBezTo>
                  <a:pt x="319522" y="372288"/>
                  <a:pt x="314925" y="375169"/>
                  <a:pt x="314925" y="379220"/>
                </a:cubicBezTo>
                <a:lnTo>
                  <a:pt x="314925" y="379760"/>
                </a:lnTo>
                <a:cubicBezTo>
                  <a:pt x="314925" y="383182"/>
                  <a:pt x="319522" y="386603"/>
                  <a:pt x="325741" y="386603"/>
                </a:cubicBezTo>
                <a:lnTo>
                  <a:pt x="357829" y="386603"/>
                </a:lnTo>
                <a:lnTo>
                  <a:pt x="357829" y="400918"/>
                </a:lnTo>
                <a:lnTo>
                  <a:pt x="336107" y="400918"/>
                </a:lnTo>
                <a:cubicBezTo>
                  <a:pt x="333255" y="400604"/>
                  <a:pt x="330474" y="401947"/>
                  <a:pt x="328949" y="404375"/>
                </a:cubicBezTo>
                <a:cubicBezTo>
                  <a:pt x="327425" y="406803"/>
                  <a:pt x="327425" y="409889"/>
                  <a:pt x="328949" y="412317"/>
                </a:cubicBezTo>
                <a:cubicBezTo>
                  <a:pt x="330474" y="414745"/>
                  <a:pt x="333255" y="416088"/>
                  <a:pt x="336107" y="415774"/>
                </a:cubicBezTo>
                <a:lnTo>
                  <a:pt x="357829" y="415774"/>
                </a:lnTo>
                <a:lnTo>
                  <a:pt x="357829" y="432160"/>
                </a:lnTo>
                <a:cubicBezTo>
                  <a:pt x="358218" y="439414"/>
                  <a:pt x="364351" y="445020"/>
                  <a:pt x="371619" y="444764"/>
                </a:cubicBezTo>
                <a:cubicBezTo>
                  <a:pt x="375129" y="444986"/>
                  <a:pt x="378578" y="443765"/>
                  <a:pt x="381165" y="441385"/>
                </a:cubicBezTo>
                <a:cubicBezTo>
                  <a:pt x="383752" y="439005"/>
                  <a:pt x="385253" y="435672"/>
                  <a:pt x="385320" y="432160"/>
                </a:cubicBezTo>
                <a:lnTo>
                  <a:pt x="385320" y="415774"/>
                </a:lnTo>
                <a:lnTo>
                  <a:pt x="407132" y="415774"/>
                </a:lnTo>
                <a:cubicBezTo>
                  <a:pt x="409107" y="415824"/>
                  <a:pt x="411016" y="415062"/>
                  <a:pt x="412413" y="413666"/>
                </a:cubicBezTo>
                <a:cubicBezTo>
                  <a:pt x="413810" y="412271"/>
                  <a:pt x="414573" y="410364"/>
                  <a:pt x="414523" y="408391"/>
                </a:cubicBezTo>
                <a:cubicBezTo>
                  <a:pt x="414685" y="406380"/>
                  <a:pt x="413962" y="404398"/>
                  <a:pt x="412542" y="402962"/>
                </a:cubicBezTo>
                <a:cubicBezTo>
                  <a:pt x="411122" y="401527"/>
                  <a:pt x="409147" y="400781"/>
                  <a:pt x="407132" y="400918"/>
                </a:cubicBezTo>
                <a:lnTo>
                  <a:pt x="385320" y="400918"/>
                </a:lnTo>
                <a:lnTo>
                  <a:pt x="385320" y="386603"/>
                </a:lnTo>
                <a:lnTo>
                  <a:pt x="417407" y="386603"/>
                </a:lnTo>
                <a:cubicBezTo>
                  <a:pt x="424798" y="386603"/>
                  <a:pt x="429395" y="383722"/>
                  <a:pt x="430026" y="379220"/>
                </a:cubicBezTo>
                <a:close/>
                <a:moveTo>
                  <a:pt x="237050" y="327181"/>
                </a:moveTo>
                <a:cubicBezTo>
                  <a:pt x="235857" y="326740"/>
                  <a:pt x="234843" y="325917"/>
                  <a:pt x="234166" y="324840"/>
                </a:cubicBezTo>
                <a:lnTo>
                  <a:pt x="216139" y="306833"/>
                </a:lnTo>
                <a:cubicBezTo>
                  <a:pt x="208482" y="298904"/>
                  <a:pt x="197966" y="294364"/>
                  <a:pt x="186936" y="294229"/>
                </a:cubicBezTo>
                <a:lnTo>
                  <a:pt x="186936" y="294229"/>
                </a:lnTo>
                <a:cubicBezTo>
                  <a:pt x="175883" y="293912"/>
                  <a:pt x="165199" y="298220"/>
                  <a:pt x="157463" y="306113"/>
                </a:cubicBezTo>
                <a:lnTo>
                  <a:pt x="139436" y="324120"/>
                </a:lnTo>
                <a:cubicBezTo>
                  <a:pt x="134179" y="329267"/>
                  <a:pt x="125765" y="329267"/>
                  <a:pt x="120508" y="324120"/>
                </a:cubicBezTo>
                <a:lnTo>
                  <a:pt x="102481" y="306113"/>
                </a:lnTo>
                <a:cubicBezTo>
                  <a:pt x="94763" y="298339"/>
                  <a:pt x="84239" y="293992"/>
                  <a:pt x="73278" y="294049"/>
                </a:cubicBezTo>
                <a:lnTo>
                  <a:pt x="73278" y="294049"/>
                </a:lnTo>
                <a:cubicBezTo>
                  <a:pt x="62105" y="293703"/>
                  <a:pt x="51304" y="298084"/>
                  <a:pt x="43534" y="306113"/>
                </a:cubicBezTo>
                <a:lnTo>
                  <a:pt x="14331" y="332313"/>
                </a:lnTo>
                <a:cubicBezTo>
                  <a:pt x="8725" y="337700"/>
                  <a:pt x="8445" y="346571"/>
                  <a:pt x="13700" y="352300"/>
                </a:cubicBezTo>
                <a:cubicBezTo>
                  <a:pt x="18776" y="357480"/>
                  <a:pt x="26952" y="357986"/>
                  <a:pt x="32628" y="353471"/>
                </a:cubicBezTo>
                <a:lnTo>
                  <a:pt x="61831" y="327181"/>
                </a:lnTo>
                <a:lnTo>
                  <a:pt x="62372" y="326551"/>
                </a:lnTo>
                <a:cubicBezTo>
                  <a:pt x="67629" y="321403"/>
                  <a:pt x="76043" y="321403"/>
                  <a:pt x="81300" y="326551"/>
                </a:cubicBezTo>
                <a:lnTo>
                  <a:pt x="99327" y="344557"/>
                </a:lnTo>
                <a:cubicBezTo>
                  <a:pt x="107045" y="352331"/>
                  <a:pt x="117569" y="356679"/>
                  <a:pt x="128530" y="356622"/>
                </a:cubicBezTo>
                <a:cubicBezTo>
                  <a:pt x="139536" y="356916"/>
                  <a:pt x="150150" y="352531"/>
                  <a:pt x="157733" y="344557"/>
                </a:cubicBezTo>
                <a:lnTo>
                  <a:pt x="175760" y="326551"/>
                </a:lnTo>
                <a:cubicBezTo>
                  <a:pt x="180986" y="321414"/>
                  <a:pt x="189371" y="321414"/>
                  <a:pt x="194598" y="326551"/>
                </a:cubicBezTo>
                <a:lnTo>
                  <a:pt x="212624" y="344557"/>
                </a:lnTo>
                <a:cubicBezTo>
                  <a:pt x="217243" y="349190"/>
                  <a:pt x="222990" y="352542"/>
                  <a:pt x="229299" y="354281"/>
                </a:cubicBezTo>
                <a:cubicBezTo>
                  <a:pt x="228598" y="359988"/>
                  <a:pt x="228207" y="365728"/>
                  <a:pt x="228127" y="371477"/>
                </a:cubicBezTo>
                <a:cubicBezTo>
                  <a:pt x="228212" y="381089"/>
                  <a:pt x="229177" y="390672"/>
                  <a:pt x="231011" y="400108"/>
                </a:cubicBezTo>
                <a:lnTo>
                  <a:pt x="57235" y="400108"/>
                </a:lnTo>
                <a:cubicBezTo>
                  <a:pt x="25736" y="400010"/>
                  <a:pt x="198" y="374580"/>
                  <a:pt x="0" y="343117"/>
                </a:cubicBezTo>
                <a:lnTo>
                  <a:pt x="0" y="57171"/>
                </a:lnTo>
                <a:cubicBezTo>
                  <a:pt x="99" y="25637"/>
                  <a:pt x="25666" y="99"/>
                  <a:pt x="57235" y="0"/>
                </a:cubicBezTo>
                <a:lnTo>
                  <a:pt x="343498" y="0"/>
                </a:lnTo>
                <a:cubicBezTo>
                  <a:pt x="375102" y="49"/>
                  <a:pt x="400723" y="25602"/>
                  <a:pt x="400822" y="57171"/>
                </a:cubicBezTo>
                <a:lnTo>
                  <a:pt x="400822" y="231656"/>
                </a:lnTo>
                <a:cubicBezTo>
                  <a:pt x="391425" y="229513"/>
                  <a:pt x="381797" y="228545"/>
                  <a:pt x="372160" y="228775"/>
                </a:cubicBezTo>
                <a:cubicBezTo>
                  <a:pt x="310822" y="229799"/>
                  <a:pt x="256729" y="269171"/>
                  <a:pt x="236960" y="327181"/>
                </a:cubicBezTo>
                <a:close/>
                <a:moveTo>
                  <a:pt x="86438" y="180067"/>
                </a:moveTo>
                <a:cubicBezTo>
                  <a:pt x="86960" y="171965"/>
                  <a:pt x="82929" y="164245"/>
                  <a:pt x="75979" y="160035"/>
                </a:cubicBezTo>
                <a:cubicBezTo>
                  <a:pt x="69029" y="155826"/>
                  <a:pt x="60312" y="155826"/>
                  <a:pt x="53362" y="160035"/>
                </a:cubicBezTo>
                <a:cubicBezTo>
                  <a:pt x="46412" y="164245"/>
                  <a:pt x="42381" y="171965"/>
                  <a:pt x="42903" y="180067"/>
                </a:cubicBezTo>
                <a:lnTo>
                  <a:pt x="42903" y="236788"/>
                </a:lnTo>
                <a:cubicBezTo>
                  <a:pt x="43642" y="248254"/>
                  <a:pt x="53168" y="257176"/>
                  <a:pt x="64671" y="257176"/>
                </a:cubicBezTo>
                <a:cubicBezTo>
                  <a:pt x="76173" y="257176"/>
                  <a:pt x="85699" y="248254"/>
                  <a:pt x="86438" y="236788"/>
                </a:cubicBezTo>
                <a:close/>
                <a:moveTo>
                  <a:pt x="158004" y="79499"/>
                </a:moveTo>
                <a:cubicBezTo>
                  <a:pt x="157265" y="68033"/>
                  <a:pt x="147739" y="59111"/>
                  <a:pt x="136236" y="59111"/>
                </a:cubicBezTo>
                <a:cubicBezTo>
                  <a:pt x="124734" y="59111"/>
                  <a:pt x="115208" y="68033"/>
                  <a:pt x="114469" y="79499"/>
                </a:cubicBezTo>
                <a:lnTo>
                  <a:pt x="114469" y="236788"/>
                </a:lnTo>
                <a:cubicBezTo>
                  <a:pt x="115208" y="248254"/>
                  <a:pt x="124734" y="257176"/>
                  <a:pt x="136236" y="257176"/>
                </a:cubicBezTo>
                <a:cubicBezTo>
                  <a:pt x="147739" y="257176"/>
                  <a:pt x="157265" y="248254"/>
                  <a:pt x="158004" y="236788"/>
                </a:cubicBezTo>
                <a:close/>
                <a:moveTo>
                  <a:pt x="229569" y="122355"/>
                </a:moveTo>
                <a:cubicBezTo>
                  <a:pt x="228830" y="110889"/>
                  <a:pt x="219305" y="101967"/>
                  <a:pt x="207802" y="101967"/>
                </a:cubicBezTo>
                <a:cubicBezTo>
                  <a:pt x="196300" y="101967"/>
                  <a:pt x="186774" y="110889"/>
                  <a:pt x="186035" y="122355"/>
                </a:cubicBezTo>
                <a:lnTo>
                  <a:pt x="186035" y="236788"/>
                </a:lnTo>
                <a:cubicBezTo>
                  <a:pt x="186774" y="248254"/>
                  <a:pt x="196300" y="257176"/>
                  <a:pt x="207802" y="257176"/>
                </a:cubicBezTo>
                <a:cubicBezTo>
                  <a:pt x="219305" y="257176"/>
                  <a:pt x="228830" y="248254"/>
                  <a:pt x="229569" y="236788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16" name="TextBox 19"/>
          <p:cNvSpPr txBox="1"/>
          <p:nvPr/>
        </p:nvSpPr>
        <p:spPr>
          <a:xfrm>
            <a:off x="6883400" y="2844800"/>
            <a:ext cx="1236345" cy="342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800" b="1">
                <a:solidFill>
                  <a:srgbClr val="A67E87"/>
                </a:solidFill>
                <a:latin typeface="Microsoft YaHei"/>
                <a:ea typeface="Microsoft YaHei"/>
              </a:rPr>
              <a:t>输入关键词</a:t>
            </a:r>
            <a:endParaRPr lang="en-US" sz="1100"/>
          </a:p>
        </p:txBody>
      </p:sp>
      <p:sp>
        <p:nvSpPr>
          <p:cNvPr id="117" name="TextBox 20"/>
          <p:cNvSpPr txBox="1"/>
          <p:nvPr/>
        </p:nvSpPr>
        <p:spPr>
          <a:xfrm>
            <a:off x="8902700" y="4787900"/>
            <a:ext cx="1236345" cy="342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800" b="1">
                <a:solidFill>
                  <a:srgbClr val="A67E87"/>
                </a:solidFill>
                <a:latin typeface="Microsoft YaHei"/>
                <a:ea typeface="Microsoft YaHei"/>
              </a:rPr>
              <a:t>输入关键词</a:t>
            </a:r>
            <a:endParaRPr lang="en-US" sz="1100"/>
          </a:p>
        </p:txBody>
      </p:sp>
      <p:sp>
        <p:nvSpPr>
          <p:cNvPr id="118" name="TextBox 21"/>
          <p:cNvSpPr txBox="1"/>
          <p:nvPr/>
        </p:nvSpPr>
        <p:spPr>
          <a:xfrm>
            <a:off x="6883400" y="4787900"/>
            <a:ext cx="1236345" cy="342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800" b="1">
                <a:solidFill>
                  <a:srgbClr val="A67E87"/>
                </a:solidFill>
                <a:latin typeface="Microsoft YaHei"/>
                <a:ea typeface="Microsoft YaHei"/>
              </a:rPr>
              <a:t>输入关键词</a:t>
            </a:r>
            <a:endParaRPr lang="en-US" sz="1100"/>
          </a:p>
        </p:txBody>
      </p:sp>
      <p:sp>
        <p:nvSpPr>
          <p:cNvPr id="119" name="TextBox 22"/>
          <p:cNvSpPr txBox="1"/>
          <p:nvPr/>
        </p:nvSpPr>
        <p:spPr>
          <a:xfrm>
            <a:off x="8902700" y="2844800"/>
            <a:ext cx="1236345" cy="34290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 latinLnBrk="1">
              <a:lnSpc>
                <a:spcPct val="116000"/>
              </a:lnSpc>
            </a:pPr>
            <a:r>
              <a:rPr lang="en-US" sz="1800" b="1">
                <a:solidFill>
                  <a:srgbClr val="A67E87"/>
                </a:solidFill>
                <a:latin typeface="Microsoft YaHei"/>
                <a:ea typeface="Microsoft YaHei"/>
              </a:rPr>
              <a:t>输入关键词</a:t>
            </a:r>
            <a:endParaRPr lang="en-US" sz="1100"/>
          </a:p>
        </p:txBody>
      </p:sp>
      <p:sp>
        <p:nvSpPr>
          <p:cNvPr id="121" name="Freeform 24"/>
          <p:cNvSpPr/>
          <p:nvPr/>
        </p:nvSpPr>
        <p:spPr>
          <a:xfrm>
            <a:off x="11200891" y="3794319"/>
            <a:ext cx="636018" cy="666362"/>
          </a:xfrm>
          <a:custGeom>
            <a:avLst/>
            <a:gdLst/>
            <a:ahLst/>
            <a:cxnLst/>
            <a:rect l="l" t="t" r="r" b="b"/>
            <a:pathLst>
              <a:path w="636018" h="666362">
                <a:moveTo>
                  <a:pt x="509" y="333181"/>
                </a:moveTo>
                <a:cubicBezTo>
                  <a:pt x="0" y="219411"/>
                  <a:pt x="60404" y="114065"/>
                  <a:pt x="158848" y="57032"/>
                </a:cubicBezTo>
                <a:cubicBezTo>
                  <a:pt x="257292" y="0"/>
                  <a:pt x="378726" y="0"/>
                  <a:pt x="477170" y="57032"/>
                </a:cubicBezTo>
                <a:cubicBezTo>
                  <a:pt x="575614" y="114065"/>
                  <a:pt x="636018" y="219411"/>
                  <a:pt x="635509" y="333181"/>
                </a:cubicBezTo>
                <a:cubicBezTo>
                  <a:pt x="636018" y="446951"/>
                  <a:pt x="575614" y="552297"/>
                  <a:pt x="477170" y="609330"/>
                </a:cubicBezTo>
                <a:cubicBezTo>
                  <a:pt x="378726" y="666362"/>
                  <a:pt x="257292" y="666362"/>
                  <a:pt x="158848" y="609330"/>
                </a:cubicBezTo>
                <a:cubicBezTo>
                  <a:pt x="60404" y="552297"/>
                  <a:pt x="0" y="446951"/>
                  <a:pt x="509" y="333181"/>
                </a:cubicBezTo>
                <a:close/>
              </a:path>
            </a:pathLst>
          </a:custGeom>
          <a:solidFill>
            <a:srgbClr val="C5B7A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2" name="Freeform 25"/>
          <p:cNvSpPr/>
          <p:nvPr/>
        </p:nvSpPr>
        <p:spPr>
          <a:xfrm>
            <a:off x="5130800" y="1727200"/>
            <a:ext cx="114300" cy="647700"/>
          </a:xfrm>
          <a:custGeom>
            <a:avLst/>
            <a:gdLst/>
            <a:ahLst/>
            <a:cxnLst/>
            <a:rect l="l" t="t" r="r" b="b"/>
            <a:pathLst>
              <a:path w="114300" h="647700">
                <a:moveTo>
                  <a:pt x="0" y="0"/>
                </a:moveTo>
                <a:lnTo>
                  <a:pt x="114300" y="0"/>
                </a:lnTo>
                <a:lnTo>
                  <a:pt x="114300" y="647700"/>
                </a:lnTo>
                <a:lnTo>
                  <a:pt x="0" y="647700"/>
                </a:lnTo>
                <a:close/>
              </a:path>
            </a:pathLst>
          </a:custGeom>
          <a:solidFill>
            <a:srgbClr val="665053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98" grpId="0" bldLvl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1" grpId="0" animBg="1"/>
      <p:bldP spid="1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1"/>
          <p:cNvSpPr/>
          <p:nvPr/>
        </p:nvSpPr>
        <p:spPr>
          <a:xfrm>
            <a:off x="-526286" y="262868"/>
            <a:ext cx="1108378" cy="1161259"/>
          </a:xfrm>
          <a:custGeom>
            <a:avLst/>
            <a:gdLst/>
            <a:ahLst/>
            <a:cxnLst/>
            <a:rect l="l" t="t" r="r" b="b"/>
            <a:pathLst>
              <a:path w="1108378" h="1161259">
                <a:moveTo>
                  <a:pt x="887" y="580629"/>
                </a:moveTo>
                <a:cubicBezTo>
                  <a:pt x="0" y="382364"/>
                  <a:pt x="105265" y="198779"/>
                  <a:pt x="276821" y="99389"/>
                </a:cubicBezTo>
                <a:cubicBezTo>
                  <a:pt x="448378" y="0"/>
                  <a:pt x="660001" y="0"/>
                  <a:pt x="831557" y="99389"/>
                </a:cubicBezTo>
                <a:cubicBezTo>
                  <a:pt x="1003114" y="198779"/>
                  <a:pt x="1108378" y="382364"/>
                  <a:pt x="1107492" y="580629"/>
                </a:cubicBezTo>
                <a:cubicBezTo>
                  <a:pt x="1108378" y="778895"/>
                  <a:pt x="1003114" y="962480"/>
                  <a:pt x="831557" y="1061869"/>
                </a:cubicBezTo>
                <a:cubicBezTo>
                  <a:pt x="660001" y="1161259"/>
                  <a:pt x="448378" y="1161259"/>
                  <a:pt x="276821" y="1061869"/>
                </a:cubicBezTo>
                <a:cubicBezTo>
                  <a:pt x="105265" y="962480"/>
                  <a:pt x="0" y="778895"/>
                  <a:pt x="887" y="580629"/>
                </a:cubicBezTo>
                <a:close/>
              </a:path>
            </a:pathLst>
          </a:custGeom>
          <a:solidFill>
            <a:srgbClr val="C5B7A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4" name="Freeform 2"/>
          <p:cNvSpPr/>
          <p:nvPr/>
        </p:nvSpPr>
        <p:spPr>
          <a:xfrm rot="5400000">
            <a:off x="6644420" y="3132289"/>
            <a:ext cx="6581111" cy="6587169"/>
          </a:xfrm>
          <a:custGeom>
            <a:avLst/>
            <a:gdLst/>
            <a:ahLst/>
            <a:cxnLst/>
            <a:rect l="l" t="t" r="r" b="b"/>
            <a:pathLst>
              <a:path w="6581111" h="6587169">
                <a:moveTo>
                  <a:pt x="1003675" y="1796484"/>
                </a:moveTo>
                <a:cubicBezTo>
                  <a:pt x="1003675" y="1796484"/>
                  <a:pt x="3925799" y="0"/>
                  <a:pt x="5361436" y="1872928"/>
                </a:cubicBezTo>
                <a:cubicBezTo>
                  <a:pt x="6581111" y="3465583"/>
                  <a:pt x="5463086" y="3911554"/>
                  <a:pt x="4980337" y="5160172"/>
                </a:cubicBezTo>
                <a:cubicBezTo>
                  <a:pt x="4434012" y="6587169"/>
                  <a:pt x="2299587" y="6204936"/>
                  <a:pt x="1943837" y="4918070"/>
                </a:cubicBezTo>
                <a:cubicBezTo>
                  <a:pt x="1651650" y="3860561"/>
                  <a:pt x="965562" y="3656693"/>
                  <a:pt x="647950" y="3401884"/>
                </a:cubicBezTo>
                <a:cubicBezTo>
                  <a:pt x="609838" y="3376382"/>
                  <a:pt x="571725" y="3338173"/>
                  <a:pt x="546300" y="3299963"/>
                </a:cubicBezTo>
                <a:cubicBezTo>
                  <a:pt x="393863" y="3108854"/>
                  <a:pt x="0" y="2420807"/>
                  <a:pt x="1003675" y="1796484"/>
                </a:cubicBezTo>
                <a:lnTo>
                  <a:pt x="1003675" y="1796484"/>
                </a:ln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125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400" y="2209800"/>
            <a:ext cx="3549569" cy="236549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</p:spPr>
      </p:pic>
      <p:sp>
        <p:nvSpPr>
          <p:cNvPr id="126" name="Freeform 4"/>
          <p:cNvSpPr/>
          <p:nvPr/>
        </p:nvSpPr>
        <p:spPr>
          <a:xfrm>
            <a:off x="1269695" y="1908291"/>
            <a:ext cx="381611" cy="399817"/>
          </a:xfrm>
          <a:custGeom>
            <a:avLst/>
            <a:gdLst/>
            <a:ahLst/>
            <a:cxnLst/>
            <a:rect l="l" t="t" r="r" b="b"/>
            <a:pathLst>
              <a:path w="381611" h="399817">
                <a:moveTo>
                  <a:pt x="305" y="199909"/>
                </a:moveTo>
                <a:cubicBezTo>
                  <a:pt x="0" y="131647"/>
                  <a:pt x="36242" y="68439"/>
                  <a:pt x="95308" y="34220"/>
                </a:cubicBezTo>
                <a:cubicBezTo>
                  <a:pt x="154375" y="0"/>
                  <a:pt x="227235" y="0"/>
                  <a:pt x="286302" y="34220"/>
                </a:cubicBezTo>
                <a:cubicBezTo>
                  <a:pt x="345368" y="68439"/>
                  <a:pt x="381610" y="131647"/>
                  <a:pt x="381305" y="199909"/>
                </a:cubicBezTo>
                <a:cubicBezTo>
                  <a:pt x="381610" y="268171"/>
                  <a:pt x="345368" y="331379"/>
                  <a:pt x="286302" y="365598"/>
                </a:cubicBezTo>
                <a:cubicBezTo>
                  <a:pt x="227235" y="399818"/>
                  <a:pt x="154375" y="399818"/>
                  <a:pt x="95308" y="365598"/>
                </a:cubicBezTo>
                <a:cubicBezTo>
                  <a:pt x="36242" y="331379"/>
                  <a:pt x="0" y="268171"/>
                  <a:pt x="305" y="199909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en-US" sz="1800" i="1">
                <a:solidFill>
                  <a:srgbClr val="D9D1CF"/>
                </a:solidFill>
                <a:latin typeface="Microsoft YaHei"/>
                <a:ea typeface="Microsoft YaHei"/>
              </a:rPr>
              <a:t>1</a:t>
            </a:r>
            <a:endParaRPr lang="en-US" sz="1100"/>
          </a:p>
        </p:txBody>
      </p:sp>
      <p:cxnSp>
        <p:nvCxnSpPr>
          <p:cNvPr id="127" name="Connector 5"/>
          <p:cNvCxnSpPr/>
          <p:nvPr/>
        </p:nvCxnSpPr>
        <p:spPr>
          <a:xfrm>
            <a:off x="355600" y="777113"/>
            <a:ext cx="10866869" cy="0"/>
          </a:xfrm>
          <a:prstGeom prst="straightConnector1">
            <a:avLst/>
          </a:prstGeom>
          <a:solidFill>
            <a:srgbClr val="665053"/>
          </a:solidFill>
          <a:ln w="6350">
            <a:solidFill>
              <a:srgbClr val="665053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28" name="TextBox 6"/>
          <p:cNvSpPr txBox="1"/>
          <p:nvPr/>
        </p:nvSpPr>
        <p:spPr>
          <a:xfrm>
            <a:off x="9271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PPT.COM</a:t>
            </a:r>
            <a:endParaRPr lang="en-US" sz="1100"/>
          </a:p>
        </p:txBody>
      </p:sp>
      <p:sp>
        <p:nvSpPr>
          <p:cNvPr id="129" name="TextBox 7"/>
          <p:cNvSpPr txBox="1"/>
          <p:nvPr/>
        </p:nvSpPr>
        <p:spPr>
          <a:xfrm>
            <a:off x="3886200" y="355600"/>
            <a:ext cx="960565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1">
                <a:solidFill>
                  <a:srgbClr val="665053"/>
                </a:solidFill>
                <a:latin typeface="Microsoft YaHei"/>
                <a:ea typeface="Microsoft YaHei"/>
              </a:rPr>
              <a:t>MOLANDI</a:t>
            </a:r>
            <a:endParaRPr lang="en-US" sz="1100"/>
          </a:p>
        </p:txBody>
      </p:sp>
      <p:sp>
        <p:nvSpPr>
          <p:cNvPr id="130" name="TextBox 8"/>
          <p:cNvSpPr txBox="1"/>
          <p:nvPr/>
        </p:nvSpPr>
        <p:spPr>
          <a:xfrm>
            <a:off x="9956800" y="355600"/>
            <a:ext cx="894398" cy="2349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Microsoft YaHei"/>
                <a:ea typeface="Microsoft YaHei"/>
              </a:rPr>
              <a:t>TEMPLATE</a:t>
            </a:r>
            <a:endParaRPr lang="en-US" sz="1100"/>
          </a:p>
        </p:txBody>
      </p:sp>
      <p:pic>
        <p:nvPicPr>
          <p:cNvPr id="131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100" y="2120900"/>
            <a:ext cx="4544310" cy="2610561"/>
          </a:xfrm>
          <a:prstGeom prst="rect">
            <a:avLst/>
          </a:prstGeom>
          <a:ln>
            <a:solidFill>
              <a:srgbClr val="FFFFFF">
                <a:alpha val="0"/>
              </a:srgbClr>
            </a:solidFill>
            <a:prstDash val="solid"/>
          </a:ln>
          <a:effectLst>
            <a:outerShdw blurRad="114300" dist="25400" dir="4680000" algn="br">
              <a:srgbClr val="000000">
                <a:alpha val="38000"/>
              </a:srgbClr>
            </a:outerShdw>
          </a:effectLst>
        </p:spPr>
      </p:pic>
      <p:sp>
        <p:nvSpPr>
          <p:cNvPr id="132" name="Freeform 10"/>
          <p:cNvSpPr/>
          <p:nvPr/>
        </p:nvSpPr>
        <p:spPr>
          <a:xfrm>
            <a:off x="1269695" y="4714991"/>
            <a:ext cx="381611" cy="399817"/>
          </a:xfrm>
          <a:custGeom>
            <a:avLst/>
            <a:gdLst/>
            <a:ahLst/>
            <a:cxnLst/>
            <a:rect l="l" t="t" r="r" b="b"/>
            <a:pathLst>
              <a:path w="381611" h="399817">
                <a:moveTo>
                  <a:pt x="305" y="199909"/>
                </a:moveTo>
                <a:cubicBezTo>
                  <a:pt x="0" y="131647"/>
                  <a:pt x="36242" y="68439"/>
                  <a:pt x="95308" y="34220"/>
                </a:cubicBezTo>
                <a:cubicBezTo>
                  <a:pt x="154375" y="0"/>
                  <a:pt x="227235" y="0"/>
                  <a:pt x="286302" y="34220"/>
                </a:cubicBezTo>
                <a:cubicBezTo>
                  <a:pt x="345368" y="68439"/>
                  <a:pt x="381610" y="131647"/>
                  <a:pt x="381305" y="199909"/>
                </a:cubicBezTo>
                <a:cubicBezTo>
                  <a:pt x="381610" y="268171"/>
                  <a:pt x="345368" y="331379"/>
                  <a:pt x="286302" y="365598"/>
                </a:cubicBezTo>
                <a:cubicBezTo>
                  <a:pt x="227235" y="399818"/>
                  <a:pt x="154375" y="399818"/>
                  <a:pt x="95308" y="365598"/>
                </a:cubicBezTo>
                <a:cubicBezTo>
                  <a:pt x="36242" y="331379"/>
                  <a:pt x="0" y="268171"/>
                  <a:pt x="305" y="199909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en-US" sz="1800" i="1">
                <a:solidFill>
                  <a:srgbClr val="D9D1CF"/>
                </a:solidFill>
                <a:latin typeface="Microsoft YaHei"/>
                <a:ea typeface="Microsoft YaHei"/>
              </a:rPr>
              <a:t>3</a:t>
            </a:r>
            <a:endParaRPr lang="en-US" sz="1100"/>
          </a:p>
        </p:txBody>
      </p:sp>
      <p:sp>
        <p:nvSpPr>
          <p:cNvPr id="133" name="Freeform 11"/>
          <p:cNvSpPr/>
          <p:nvPr/>
        </p:nvSpPr>
        <p:spPr>
          <a:xfrm>
            <a:off x="1269695" y="3330691"/>
            <a:ext cx="381611" cy="399817"/>
          </a:xfrm>
          <a:custGeom>
            <a:avLst/>
            <a:gdLst/>
            <a:ahLst/>
            <a:cxnLst/>
            <a:rect l="l" t="t" r="r" b="b"/>
            <a:pathLst>
              <a:path w="381611" h="399817">
                <a:moveTo>
                  <a:pt x="305" y="199909"/>
                </a:moveTo>
                <a:cubicBezTo>
                  <a:pt x="0" y="131647"/>
                  <a:pt x="36242" y="68439"/>
                  <a:pt x="95308" y="34220"/>
                </a:cubicBezTo>
                <a:cubicBezTo>
                  <a:pt x="154375" y="0"/>
                  <a:pt x="227235" y="0"/>
                  <a:pt x="286302" y="34220"/>
                </a:cubicBezTo>
                <a:cubicBezTo>
                  <a:pt x="345368" y="68439"/>
                  <a:pt x="381610" y="131647"/>
                  <a:pt x="381305" y="199909"/>
                </a:cubicBezTo>
                <a:cubicBezTo>
                  <a:pt x="381610" y="268171"/>
                  <a:pt x="345368" y="331379"/>
                  <a:pt x="286302" y="365598"/>
                </a:cubicBezTo>
                <a:cubicBezTo>
                  <a:pt x="227235" y="399818"/>
                  <a:pt x="154375" y="399818"/>
                  <a:pt x="95308" y="365598"/>
                </a:cubicBezTo>
                <a:cubicBezTo>
                  <a:pt x="36242" y="331379"/>
                  <a:pt x="0" y="268171"/>
                  <a:pt x="305" y="199909"/>
                </a:cubicBezTo>
                <a:close/>
              </a:path>
            </a:pathLst>
          </a:custGeom>
          <a:solidFill>
            <a:srgbClr val="A67E87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6000"/>
              </a:lnSpc>
            </a:pPr>
            <a:r>
              <a:rPr lang="en-US" sz="1800" i="1">
                <a:solidFill>
                  <a:srgbClr val="D9D1CF"/>
                </a:solidFill>
                <a:latin typeface="Microsoft YaHei"/>
                <a:ea typeface="Microsoft YaHei"/>
              </a:rPr>
              <a:t>2</a:t>
            </a:r>
            <a:endParaRPr lang="en-US" sz="1100"/>
          </a:p>
        </p:txBody>
      </p:sp>
      <p:sp>
        <p:nvSpPr>
          <p:cNvPr id="134" name="TextBox 12"/>
          <p:cNvSpPr txBox="1"/>
          <p:nvPr/>
        </p:nvSpPr>
        <p:spPr>
          <a:xfrm>
            <a:off x="1892300" y="1790383"/>
            <a:ext cx="3746119" cy="64198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点击此处插入正文，点击此处插入正文。点击此处插入正文，点击此处插入正文。点击此处插入正文，点击此处插入正文。点击此处插入正文。</a:t>
            </a:r>
          </a:p>
        </p:txBody>
      </p:sp>
      <p:sp>
        <p:nvSpPr>
          <p:cNvPr id="135" name="TextBox 13"/>
          <p:cNvSpPr txBox="1"/>
          <p:nvPr/>
        </p:nvSpPr>
        <p:spPr>
          <a:xfrm>
            <a:off x="1892300" y="4584700"/>
            <a:ext cx="3746119" cy="7683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点击此处插入正文，点击此处插入正文。点击此处插入正文，点击此处插入正文。点击此处插入正文，点击此处插入正文。点击此处插入正文。</a:t>
            </a:r>
          </a:p>
        </p:txBody>
      </p:sp>
      <p:sp>
        <p:nvSpPr>
          <p:cNvPr id="136" name="TextBox 14"/>
          <p:cNvSpPr txBox="1"/>
          <p:nvPr/>
        </p:nvSpPr>
        <p:spPr>
          <a:xfrm>
            <a:off x="1892300" y="3149600"/>
            <a:ext cx="3746119" cy="768350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 latinLnBrk="1">
              <a:lnSpc>
                <a:spcPct val="116000"/>
              </a:lnSpc>
            </a:pPr>
            <a:r>
              <a:rPr lang="en-US" sz="1200" b="0">
                <a:solidFill>
                  <a:srgbClr val="665053"/>
                </a:solidFill>
                <a:latin typeface="思源黑体 CN" panose="020B0A00000000000000" charset="-122"/>
                <a:ea typeface="思源黑体 CN" panose="020B0A00000000000000" charset="-122"/>
              </a:rPr>
              <a:t>点击此处插入正文，点击此处插入正文。点击此处插入正文，点击此处插入正文。点击此处插入正文，点击此处插入正文。点击此处插入正文。</a:t>
            </a:r>
          </a:p>
        </p:txBody>
      </p:sp>
      <p:sp>
        <p:nvSpPr>
          <p:cNvPr id="137" name="Freeform 15"/>
          <p:cNvSpPr/>
          <p:nvPr/>
        </p:nvSpPr>
        <p:spPr>
          <a:xfrm>
            <a:off x="291730" y="1449101"/>
            <a:ext cx="462318" cy="484376"/>
          </a:xfrm>
          <a:custGeom>
            <a:avLst/>
            <a:gdLst/>
            <a:ahLst/>
            <a:cxnLst/>
            <a:rect l="l" t="t" r="r" b="b"/>
            <a:pathLst>
              <a:path w="462318" h="484376">
                <a:moveTo>
                  <a:pt x="370" y="242188"/>
                </a:moveTo>
                <a:cubicBezTo>
                  <a:pt x="0" y="159489"/>
                  <a:pt x="43907" y="82914"/>
                  <a:pt x="115466" y="41457"/>
                </a:cubicBezTo>
                <a:cubicBezTo>
                  <a:pt x="187024" y="0"/>
                  <a:pt x="275294" y="0"/>
                  <a:pt x="346853" y="41457"/>
                </a:cubicBezTo>
                <a:cubicBezTo>
                  <a:pt x="418411" y="82914"/>
                  <a:pt x="462318" y="159489"/>
                  <a:pt x="461948" y="242188"/>
                </a:cubicBezTo>
                <a:cubicBezTo>
                  <a:pt x="462318" y="324887"/>
                  <a:pt x="418411" y="401463"/>
                  <a:pt x="346853" y="442919"/>
                </a:cubicBezTo>
                <a:cubicBezTo>
                  <a:pt x="275294" y="484376"/>
                  <a:pt x="187024" y="484376"/>
                  <a:pt x="115466" y="442919"/>
                </a:cubicBezTo>
                <a:cubicBezTo>
                  <a:pt x="43907" y="401463"/>
                  <a:pt x="0" y="324887"/>
                  <a:pt x="370" y="242188"/>
                </a:cubicBezTo>
                <a:close/>
              </a:path>
            </a:pathLst>
          </a:custGeom>
          <a:solidFill>
            <a:srgbClr val="C5B7A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8" name="Freeform 16"/>
          <p:cNvSpPr/>
          <p:nvPr/>
        </p:nvSpPr>
        <p:spPr>
          <a:xfrm>
            <a:off x="700850" y="956798"/>
            <a:ext cx="237764" cy="249107"/>
          </a:xfrm>
          <a:custGeom>
            <a:avLst/>
            <a:gdLst/>
            <a:ahLst/>
            <a:cxnLst/>
            <a:rect l="l" t="t" r="r" b="b"/>
            <a:pathLst>
              <a:path w="237764" h="249107">
                <a:moveTo>
                  <a:pt x="190" y="124554"/>
                </a:moveTo>
                <a:cubicBezTo>
                  <a:pt x="0" y="82023"/>
                  <a:pt x="22581" y="42641"/>
                  <a:pt x="59382" y="21320"/>
                </a:cubicBezTo>
                <a:cubicBezTo>
                  <a:pt x="96183" y="0"/>
                  <a:pt x="141580" y="0"/>
                  <a:pt x="178381" y="21320"/>
                </a:cubicBezTo>
                <a:cubicBezTo>
                  <a:pt x="215183" y="42641"/>
                  <a:pt x="237763" y="82023"/>
                  <a:pt x="237573" y="124554"/>
                </a:cubicBezTo>
                <a:cubicBezTo>
                  <a:pt x="237763" y="167085"/>
                  <a:pt x="215183" y="206466"/>
                  <a:pt x="178381" y="227787"/>
                </a:cubicBezTo>
                <a:cubicBezTo>
                  <a:pt x="141580" y="249107"/>
                  <a:pt x="96183" y="249107"/>
                  <a:pt x="59382" y="227787"/>
                </a:cubicBezTo>
                <a:cubicBezTo>
                  <a:pt x="22581" y="206466"/>
                  <a:pt x="0" y="167085"/>
                  <a:pt x="190" y="124554"/>
                </a:cubicBezTo>
                <a:close/>
              </a:path>
            </a:pathLst>
          </a:custGeom>
          <a:solidFill>
            <a:srgbClr val="C5B7AA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0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556</Words>
  <Application>Microsoft Office PowerPoint</Application>
  <PresentationFormat>自定义</PresentationFormat>
  <Paragraphs>144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SimHei</vt:lpstr>
      <vt:lpstr>Calibri</vt:lpstr>
      <vt:lpstr>思源宋体 CN</vt:lpstr>
      <vt:lpstr>Arial Black</vt:lpstr>
      <vt:lpstr>宋体</vt:lpstr>
      <vt:lpstr>Microsoft YaHei</vt:lpstr>
      <vt:lpstr>Felix Titling</vt:lpstr>
      <vt:lpstr>汉仪中黑S</vt:lpstr>
      <vt:lpstr>Kiona Regular</vt:lpstr>
      <vt:lpstr>Arial</vt:lpstr>
      <vt:lpstr>Avenir Next</vt:lpstr>
      <vt:lpstr>思源黑体 CN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7</cp:revision>
  <dcterms:created xsi:type="dcterms:W3CDTF">2020-05-28T12:22:36Z</dcterms:created>
  <dcterms:modified xsi:type="dcterms:W3CDTF">2020-10-08T05:21:57Z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2052-2.2.0.3563</vt:lpwstr>
  </property>
</Properties>
</file>